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364" r:id="rId5"/>
    <p:sldId id="365" r:id="rId6"/>
    <p:sldId id="309" r:id="rId7"/>
    <p:sldId id="367" r:id="rId8"/>
    <p:sldId id="368" r:id="rId9"/>
    <p:sldId id="329" r:id="rId10"/>
    <p:sldId id="330" r:id="rId11"/>
    <p:sldId id="317" r:id="rId12"/>
    <p:sldId id="319" r:id="rId13"/>
    <p:sldId id="320" r:id="rId14"/>
    <p:sldId id="315" r:id="rId15"/>
    <p:sldId id="331" r:id="rId16"/>
    <p:sldId id="363" r:id="rId17"/>
    <p:sldId id="344" r:id="rId18"/>
    <p:sldId id="353" r:id="rId19"/>
    <p:sldId id="375" r:id="rId20"/>
    <p:sldId id="371" r:id="rId21"/>
    <p:sldId id="372" r:id="rId22"/>
    <p:sldId id="377" r:id="rId23"/>
    <p:sldId id="376" r:id="rId24"/>
    <p:sldId id="355" r:id="rId25"/>
    <p:sldId id="356" r:id="rId26"/>
    <p:sldId id="348" r:id="rId27"/>
    <p:sldId id="350" r:id="rId28"/>
    <p:sldId id="349" r:id="rId29"/>
    <p:sldId id="370" r:id="rId30"/>
    <p:sldId id="351" r:id="rId31"/>
    <p:sldId id="352" r:id="rId32"/>
    <p:sldId id="357" r:id="rId33"/>
    <p:sldId id="359" r:id="rId34"/>
    <p:sldId id="358" r:id="rId35"/>
    <p:sldId id="360" r:id="rId36"/>
    <p:sldId id="361" r:id="rId37"/>
    <p:sldId id="341" r:id="rId38"/>
    <p:sldId id="345" r:id="rId39"/>
    <p:sldId id="346" r:id="rId40"/>
    <p:sldId id="275" r:id="rId41"/>
    <p:sldId id="334" r:id="rId42"/>
    <p:sldId id="347" r:id="rId43"/>
    <p:sldId id="378" r:id="rId44"/>
    <p:sldId id="379" r:id="rId45"/>
    <p:sldId id="328" r:id="rId46"/>
    <p:sldId id="304" r:id="rId47"/>
    <p:sldId id="307" r:id="rId48"/>
    <p:sldId id="308" r:id="rId49"/>
    <p:sldId id="314" r:id="rId50"/>
    <p:sldId id="264" r:id="rId51"/>
    <p:sldId id="297" r:id="rId5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6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A432F-4663-45AB-A62C-FC34B2CA79D5}" v="23" dt="2024-11-08T09:57:08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rica Scerbina" userId="0f6d29d0-0191-40d1-b46b-5f0dd9b80d87" providerId="ADAL" clId="{AC5F40D5-58F1-4CCC-AFFC-7795A5BC412A}"/>
    <pc:docChg chg="undo custSel modSld">
      <pc:chgData name="Viorica Scerbina" userId="0f6d29d0-0191-40d1-b46b-5f0dd9b80d87" providerId="ADAL" clId="{AC5F40D5-58F1-4CCC-AFFC-7795A5BC412A}" dt="2024-11-01T07:37:44.579" v="94" actId="14100"/>
      <pc:docMkLst>
        <pc:docMk/>
      </pc:docMkLst>
      <pc:sldChg chg="mod">
        <pc:chgData name="Viorica Scerbina" userId="0f6d29d0-0191-40d1-b46b-5f0dd9b80d87" providerId="ADAL" clId="{AC5F40D5-58F1-4CCC-AFFC-7795A5BC412A}" dt="2024-10-31T11:06:53.533" v="15" actId="27918"/>
        <pc:sldMkLst>
          <pc:docMk/>
          <pc:sldMk cId="2737019171" sldId="262"/>
        </pc:sldMkLst>
      </pc:sldChg>
      <pc:sldChg chg="modSp mod">
        <pc:chgData name="Viorica Scerbina" userId="0f6d29d0-0191-40d1-b46b-5f0dd9b80d87" providerId="ADAL" clId="{AC5F40D5-58F1-4CCC-AFFC-7795A5BC412A}" dt="2024-10-31T11:09:57.111" v="38" actId="14100"/>
        <pc:sldMkLst>
          <pc:docMk/>
          <pc:sldMk cId="0" sldId="297"/>
        </pc:sldMkLst>
        <pc:spChg chg="mod">
          <ac:chgData name="Viorica Scerbina" userId="0f6d29d0-0191-40d1-b46b-5f0dd9b80d87" providerId="ADAL" clId="{AC5F40D5-58F1-4CCC-AFFC-7795A5BC412A}" dt="2024-10-31T11:09:57.111" v="38" actId="14100"/>
          <ac:spMkLst>
            <pc:docMk/>
            <pc:sldMk cId="0" sldId="297"/>
            <ac:spMk id="5" creationId="{1DF58648-1B49-BA38-17E0-A38675070EDC}"/>
          </ac:spMkLst>
        </pc:spChg>
      </pc:sldChg>
      <pc:sldChg chg="modSp mod">
        <pc:chgData name="Viorica Scerbina" userId="0f6d29d0-0191-40d1-b46b-5f0dd9b80d87" providerId="ADAL" clId="{AC5F40D5-58F1-4CCC-AFFC-7795A5BC412A}" dt="2024-10-31T11:08:15.833" v="22" actId="6549"/>
        <pc:sldMkLst>
          <pc:docMk/>
          <pc:sldMk cId="0" sldId="302"/>
        </pc:sldMkLst>
        <pc:spChg chg="mod">
          <ac:chgData name="Viorica Scerbina" userId="0f6d29d0-0191-40d1-b46b-5f0dd9b80d87" providerId="ADAL" clId="{AC5F40D5-58F1-4CCC-AFFC-7795A5BC412A}" dt="2024-10-31T11:08:15.833" v="22" actId="6549"/>
          <ac:spMkLst>
            <pc:docMk/>
            <pc:sldMk cId="0" sldId="302"/>
            <ac:spMk id="30727" creationId="{8988FD26-CDEF-BD85-15A6-304ACD9DB483}"/>
          </ac:spMkLst>
        </pc:spChg>
      </pc:sldChg>
      <pc:sldChg chg="modSp mod">
        <pc:chgData name="Viorica Scerbina" userId="0f6d29d0-0191-40d1-b46b-5f0dd9b80d87" providerId="ADAL" clId="{AC5F40D5-58F1-4CCC-AFFC-7795A5BC412A}" dt="2024-10-31T11:09:31.448" v="35" actId="403"/>
        <pc:sldMkLst>
          <pc:docMk/>
          <pc:sldMk cId="2579254960" sldId="304"/>
        </pc:sldMkLst>
        <pc:graphicFrameChg chg="modGraphic">
          <ac:chgData name="Viorica Scerbina" userId="0f6d29d0-0191-40d1-b46b-5f0dd9b80d87" providerId="ADAL" clId="{AC5F40D5-58F1-4CCC-AFFC-7795A5BC412A}" dt="2024-10-31T11:09:31.448" v="35" actId="403"/>
          <ac:graphicFrameMkLst>
            <pc:docMk/>
            <pc:sldMk cId="2579254960" sldId="304"/>
            <ac:graphicFrameMk id="2" creationId="{419AAA27-CB3E-D555-9EB7-ACA07D9C0A9F}"/>
          </ac:graphicFrameMkLst>
        </pc:graphicFrameChg>
      </pc:sldChg>
      <pc:sldChg chg="modSp mod">
        <pc:chgData name="Viorica Scerbina" userId="0f6d29d0-0191-40d1-b46b-5f0dd9b80d87" providerId="ADAL" clId="{AC5F40D5-58F1-4CCC-AFFC-7795A5BC412A}" dt="2024-10-31T11:08:41.902" v="24" actId="1076"/>
        <pc:sldMkLst>
          <pc:docMk/>
          <pc:sldMk cId="1404806017" sldId="307"/>
        </pc:sldMkLst>
        <pc:graphicFrameChg chg="mod modGraphic">
          <ac:chgData name="Viorica Scerbina" userId="0f6d29d0-0191-40d1-b46b-5f0dd9b80d87" providerId="ADAL" clId="{AC5F40D5-58F1-4CCC-AFFC-7795A5BC412A}" dt="2024-10-31T11:08:41.902" v="24" actId="1076"/>
          <ac:graphicFrameMkLst>
            <pc:docMk/>
            <pc:sldMk cId="1404806017" sldId="307"/>
            <ac:graphicFrameMk id="4" creationId="{9EC7A5C1-228E-A1F3-8E85-A085A499D0EB}"/>
          </ac:graphicFrameMkLst>
        </pc:graphicFrameChg>
      </pc:sldChg>
      <pc:sldChg chg="modSp mod">
        <pc:chgData name="Viorica Scerbina" userId="0f6d29d0-0191-40d1-b46b-5f0dd9b80d87" providerId="ADAL" clId="{AC5F40D5-58F1-4CCC-AFFC-7795A5BC412A}" dt="2024-10-31T11:09:19.872" v="34" actId="14734"/>
        <pc:sldMkLst>
          <pc:docMk/>
          <pc:sldMk cId="666943157" sldId="308"/>
        </pc:sldMkLst>
        <pc:graphicFrameChg chg="mod modGraphic">
          <ac:chgData name="Viorica Scerbina" userId="0f6d29d0-0191-40d1-b46b-5f0dd9b80d87" providerId="ADAL" clId="{AC5F40D5-58F1-4CCC-AFFC-7795A5BC412A}" dt="2024-10-31T11:09:19.872" v="34" actId="14734"/>
          <ac:graphicFrameMkLst>
            <pc:docMk/>
            <pc:sldMk cId="666943157" sldId="308"/>
            <ac:graphicFrameMk id="2" creationId="{69800903-93D0-49B3-66FF-7EF2921309A2}"/>
          </ac:graphicFrameMkLst>
        </pc:graphicFrameChg>
      </pc:sldChg>
      <pc:sldChg chg="modSp mod">
        <pc:chgData name="Viorica Scerbina" userId="0f6d29d0-0191-40d1-b46b-5f0dd9b80d87" providerId="ADAL" clId="{AC5F40D5-58F1-4CCC-AFFC-7795A5BC412A}" dt="2024-11-01T07:33:45.048" v="42" actId="255"/>
        <pc:sldMkLst>
          <pc:docMk/>
          <pc:sldMk cId="3400093497" sldId="309"/>
        </pc:sldMkLst>
        <pc:graphicFrameChg chg="modGraphic">
          <ac:chgData name="Viorica Scerbina" userId="0f6d29d0-0191-40d1-b46b-5f0dd9b80d87" providerId="ADAL" clId="{AC5F40D5-58F1-4CCC-AFFC-7795A5BC412A}" dt="2024-11-01T07:33:45.048" v="42" actId="255"/>
          <ac:graphicFrameMkLst>
            <pc:docMk/>
            <pc:sldMk cId="3400093497" sldId="309"/>
            <ac:graphicFrameMk id="2" creationId="{D6A72FAB-F22C-17D4-5F8F-499F812A16ED}"/>
          </ac:graphicFrameMkLst>
        </pc:graphicFrameChg>
      </pc:sldChg>
      <pc:sldChg chg="modSp mod">
        <pc:chgData name="Viorica Scerbina" userId="0f6d29d0-0191-40d1-b46b-5f0dd9b80d87" providerId="ADAL" clId="{AC5F40D5-58F1-4CCC-AFFC-7795A5BC412A}" dt="2024-10-31T11:09:41.474" v="36" actId="403"/>
        <pc:sldMkLst>
          <pc:docMk/>
          <pc:sldMk cId="2684231416" sldId="314"/>
        </pc:sldMkLst>
        <pc:graphicFrameChg chg="modGraphic">
          <ac:chgData name="Viorica Scerbina" userId="0f6d29d0-0191-40d1-b46b-5f0dd9b80d87" providerId="ADAL" clId="{AC5F40D5-58F1-4CCC-AFFC-7795A5BC412A}" dt="2024-10-31T11:09:41.474" v="36" actId="403"/>
          <ac:graphicFrameMkLst>
            <pc:docMk/>
            <pc:sldMk cId="2684231416" sldId="314"/>
            <ac:graphicFrameMk id="2" creationId="{2C42AED7-5A88-FE70-EA65-62469D0E3933}"/>
          </ac:graphicFrameMkLst>
        </pc:graphicFrameChg>
      </pc:sldChg>
      <pc:sldChg chg="mod">
        <pc:chgData name="Viorica Scerbina" userId="0f6d29d0-0191-40d1-b46b-5f0dd9b80d87" providerId="ADAL" clId="{AC5F40D5-58F1-4CCC-AFFC-7795A5BC412A}" dt="2024-10-31T11:06:44.572" v="13" actId="27918"/>
        <pc:sldMkLst>
          <pc:docMk/>
          <pc:sldMk cId="1630283138" sldId="315"/>
        </pc:sldMkLst>
      </pc:sldChg>
      <pc:sldChg chg="mod">
        <pc:chgData name="Viorica Scerbina" userId="0f6d29d0-0191-40d1-b46b-5f0dd9b80d87" providerId="ADAL" clId="{AC5F40D5-58F1-4CCC-AFFC-7795A5BC412A}" dt="2024-11-01T07:34:41.855" v="45" actId="27918"/>
        <pc:sldMkLst>
          <pc:docMk/>
          <pc:sldMk cId="2533250084" sldId="317"/>
        </pc:sldMkLst>
      </pc:sldChg>
      <pc:sldChg chg="mod">
        <pc:chgData name="Viorica Scerbina" userId="0f6d29d0-0191-40d1-b46b-5f0dd9b80d87" providerId="ADAL" clId="{AC5F40D5-58F1-4CCC-AFFC-7795A5BC412A}" dt="2024-10-31T11:05:43.551" v="11" actId="27918"/>
        <pc:sldMkLst>
          <pc:docMk/>
          <pc:sldMk cId="852197584" sldId="319"/>
        </pc:sldMkLst>
      </pc:sldChg>
      <pc:sldChg chg="modSp mod">
        <pc:chgData name="Viorica Scerbina" userId="0f6d29d0-0191-40d1-b46b-5f0dd9b80d87" providerId="ADAL" clId="{AC5F40D5-58F1-4CCC-AFFC-7795A5BC412A}" dt="2024-11-01T07:37:44.579" v="94" actId="14100"/>
        <pc:sldMkLst>
          <pc:docMk/>
          <pc:sldMk cId="1740113177" sldId="322"/>
        </pc:sldMkLst>
        <pc:spChg chg="mod">
          <ac:chgData name="Viorica Scerbina" userId="0f6d29d0-0191-40d1-b46b-5f0dd9b80d87" providerId="ADAL" clId="{AC5F40D5-58F1-4CCC-AFFC-7795A5BC412A}" dt="2024-10-31T11:07:19.740" v="19" actId="1076"/>
          <ac:spMkLst>
            <pc:docMk/>
            <pc:sldMk cId="1740113177" sldId="322"/>
            <ac:spMk id="3" creationId="{0D2C418D-FCE4-B228-60A7-24E724CB2FD1}"/>
          </ac:spMkLst>
        </pc:spChg>
        <pc:spChg chg="mod">
          <ac:chgData name="Viorica Scerbina" userId="0f6d29d0-0191-40d1-b46b-5f0dd9b80d87" providerId="ADAL" clId="{AC5F40D5-58F1-4CCC-AFFC-7795A5BC412A}" dt="2024-10-31T11:07:19.740" v="19" actId="1076"/>
          <ac:spMkLst>
            <pc:docMk/>
            <pc:sldMk cId="1740113177" sldId="322"/>
            <ac:spMk id="11" creationId="{0F657E98-9CE5-3523-2DC5-CCDA17445C9F}"/>
          </ac:spMkLst>
        </pc:spChg>
        <pc:spChg chg="mod">
          <ac:chgData name="Viorica Scerbina" userId="0f6d29d0-0191-40d1-b46b-5f0dd9b80d87" providerId="ADAL" clId="{AC5F40D5-58F1-4CCC-AFFC-7795A5BC412A}" dt="2024-10-31T11:07:20.770" v="21" actId="1076"/>
          <ac:spMkLst>
            <pc:docMk/>
            <pc:sldMk cId="1740113177" sldId="322"/>
            <ac:spMk id="13" creationId="{FA7F049F-A6BF-F2B3-ED6D-1491BE2942DB}"/>
          </ac:spMkLst>
        </pc:spChg>
        <pc:spChg chg="mod">
          <ac:chgData name="Viorica Scerbina" userId="0f6d29d0-0191-40d1-b46b-5f0dd9b80d87" providerId="ADAL" clId="{AC5F40D5-58F1-4CCC-AFFC-7795A5BC412A}" dt="2024-11-01T07:37:36.083" v="92" actId="1076"/>
          <ac:spMkLst>
            <pc:docMk/>
            <pc:sldMk cId="1740113177" sldId="322"/>
            <ac:spMk id="16" creationId="{0EE265C7-05A4-9066-9C2D-F989D1D55D90}"/>
          </ac:spMkLst>
        </pc:spChg>
        <pc:spChg chg="mod">
          <ac:chgData name="Viorica Scerbina" userId="0f6d29d0-0191-40d1-b46b-5f0dd9b80d87" providerId="ADAL" clId="{AC5F40D5-58F1-4CCC-AFFC-7795A5BC412A}" dt="2024-10-31T11:07:20.154" v="20" actId="1076"/>
          <ac:spMkLst>
            <pc:docMk/>
            <pc:sldMk cId="1740113177" sldId="322"/>
            <ac:spMk id="17" creationId="{211ECE87-5D5A-9D0A-69B6-6D86F62CCE1A}"/>
          </ac:spMkLst>
        </pc:spChg>
        <pc:spChg chg="mod">
          <ac:chgData name="Viorica Scerbina" userId="0f6d29d0-0191-40d1-b46b-5f0dd9b80d87" providerId="ADAL" clId="{AC5F40D5-58F1-4CCC-AFFC-7795A5BC412A}" dt="2024-11-01T07:36:37.565" v="71" actId="255"/>
          <ac:spMkLst>
            <pc:docMk/>
            <pc:sldMk cId="1740113177" sldId="322"/>
            <ac:spMk id="20" creationId="{758CE096-CAEE-55E2-8273-BF99E3D71062}"/>
          </ac:spMkLst>
        </pc:spChg>
        <pc:spChg chg="mod">
          <ac:chgData name="Viorica Scerbina" userId="0f6d29d0-0191-40d1-b46b-5f0dd9b80d87" providerId="ADAL" clId="{AC5F40D5-58F1-4CCC-AFFC-7795A5BC412A}" dt="2024-11-01T07:37:40.889" v="93" actId="1076"/>
          <ac:spMkLst>
            <pc:docMk/>
            <pc:sldMk cId="1740113177" sldId="322"/>
            <ac:spMk id="21" creationId="{997634DE-B09B-5ECE-FBA1-2A27ADB43CF3}"/>
          </ac:spMkLst>
        </pc:spChg>
        <pc:spChg chg="mod">
          <ac:chgData name="Viorica Scerbina" userId="0f6d29d0-0191-40d1-b46b-5f0dd9b80d87" providerId="ADAL" clId="{AC5F40D5-58F1-4CCC-AFFC-7795A5BC412A}" dt="2024-11-01T07:37:23.795" v="76" actId="1076"/>
          <ac:spMkLst>
            <pc:docMk/>
            <pc:sldMk cId="1740113177" sldId="322"/>
            <ac:spMk id="29" creationId="{FA60A13D-EE37-91B4-474A-28640FB56DA5}"/>
          </ac:spMkLst>
        </pc:spChg>
        <pc:spChg chg="mod">
          <ac:chgData name="Viorica Scerbina" userId="0f6d29d0-0191-40d1-b46b-5f0dd9b80d87" providerId="ADAL" clId="{AC5F40D5-58F1-4CCC-AFFC-7795A5BC412A}" dt="2024-11-01T07:36:37.565" v="71" actId="255"/>
          <ac:spMkLst>
            <pc:docMk/>
            <pc:sldMk cId="1740113177" sldId="322"/>
            <ac:spMk id="36" creationId="{9D9B6AF2-BF8F-668D-4712-59C4202BCB36}"/>
          </ac:spMkLst>
        </pc:spChg>
        <pc:cxnChg chg="mod">
          <ac:chgData name="Viorica Scerbina" userId="0f6d29d0-0191-40d1-b46b-5f0dd9b80d87" providerId="ADAL" clId="{AC5F40D5-58F1-4CCC-AFFC-7795A5BC412A}" dt="2024-11-01T07:37:31.618" v="91" actId="14100"/>
          <ac:cxnSpMkLst>
            <pc:docMk/>
            <pc:sldMk cId="1740113177" sldId="322"/>
            <ac:cxnSpMk id="2" creationId="{343AF717-D243-50F0-1BC2-C22D1F007500}"/>
          </ac:cxnSpMkLst>
        </pc:cxnChg>
        <pc:cxnChg chg="mod">
          <ac:chgData name="Viorica Scerbina" userId="0f6d29d0-0191-40d1-b46b-5f0dd9b80d87" providerId="ADAL" clId="{AC5F40D5-58F1-4CCC-AFFC-7795A5BC412A}" dt="2024-11-01T07:37:44.579" v="94" actId="14100"/>
          <ac:cxnSpMkLst>
            <pc:docMk/>
            <pc:sldMk cId="1740113177" sldId="322"/>
            <ac:cxnSpMk id="14" creationId="{2D936D68-C4F0-BFA5-CEB7-003017E6023E}"/>
          </ac:cxnSpMkLst>
        </pc:cxnChg>
      </pc:sldChg>
      <pc:sldChg chg="mod">
        <pc:chgData name="Viorica Scerbina" userId="0f6d29d0-0191-40d1-b46b-5f0dd9b80d87" providerId="ADAL" clId="{AC5F40D5-58F1-4CCC-AFFC-7795A5BC412A}" dt="2024-10-31T11:03:50.162" v="4" actId="27918"/>
        <pc:sldMkLst>
          <pc:docMk/>
          <pc:sldMk cId="1249559758" sldId="329"/>
        </pc:sldMkLst>
      </pc:sldChg>
    </pc:docChg>
  </pc:docChgLst>
  <pc:docChgLst>
    <pc:chgData name="Viorica Scerbina" userId="0f6d29d0-0191-40d1-b46b-5f0dd9b80d87" providerId="ADAL" clId="{03AA432F-4663-45AB-A62C-FC34B2CA79D5}"/>
    <pc:docChg chg="undo custSel modSld">
      <pc:chgData name="Viorica Scerbina" userId="0f6d29d0-0191-40d1-b46b-5f0dd9b80d87" providerId="ADAL" clId="{03AA432F-4663-45AB-A62C-FC34B2CA79D5}" dt="2024-11-08T09:59:00.973" v="135" actId="1076"/>
      <pc:docMkLst>
        <pc:docMk/>
      </pc:docMkLst>
      <pc:sldChg chg="modSp mod">
        <pc:chgData name="Viorica Scerbina" userId="0f6d29d0-0191-40d1-b46b-5f0dd9b80d87" providerId="ADAL" clId="{03AA432F-4663-45AB-A62C-FC34B2CA79D5}" dt="2024-11-08T09:52:57.083" v="72" actId="14734"/>
        <pc:sldMkLst>
          <pc:docMk/>
          <pc:sldMk cId="0" sldId="308"/>
        </pc:sldMkLst>
        <pc:graphicFrameChg chg="modGraphic">
          <ac:chgData name="Viorica Scerbina" userId="0f6d29d0-0191-40d1-b46b-5f0dd9b80d87" providerId="ADAL" clId="{03AA432F-4663-45AB-A62C-FC34B2CA79D5}" dt="2024-11-08T09:52:57.083" v="72" actId="14734"/>
          <ac:graphicFrameMkLst>
            <pc:docMk/>
            <pc:sldMk cId="0" sldId="308"/>
            <ac:graphicFrameMk id="2" creationId="{93EC34D3-D9F4-439A-A6AA-5DA102665280}"/>
          </ac:graphicFrameMkLst>
        </pc:graphicFrameChg>
      </pc:sldChg>
      <pc:sldChg chg="modSp mod">
        <pc:chgData name="Viorica Scerbina" userId="0f6d29d0-0191-40d1-b46b-5f0dd9b80d87" providerId="ADAL" clId="{03AA432F-4663-45AB-A62C-FC34B2CA79D5}" dt="2024-11-08T09:32:36.094" v="36" actId="404"/>
        <pc:sldMkLst>
          <pc:docMk/>
          <pc:sldMk cId="1630283138" sldId="315"/>
        </pc:sldMkLst>
        <pc:spChg chg="mod">
          <ac:chgData name="Viorica Scerbina" userId="0f6d29d0-0191-40d1-b46b-5f0dd9b80d87" providerId="ADAL" clId="{03AA432F-4663-45AB-A62C-FC34B2CA79D5}" dt="2024-11-08T09:32:28.472" v="35" actId="404"/>
          <ac:spMkLst>
            <pc:docMk/>
            <pc:sldMk cId="1630283138" sldId="315"/>
            <ac:spMk id="19" creationId="{70A2FC4A-104F-4692-8055-65E9FD372B91}"/>
          </ac:spMkLst>
        </pc:spChg>
        <pc:graphicFrameChg chg="mod">
          <ac:chgData name="Viorica Scerbina" userId="0f6d29d0-0191-40d1-b46b-5f0dd9b80d87" providerId="ADAL" clId="{03AA432F-4663-45AB-A62C-FC34B2CA79D5}" dt="2024-11-08T09:32:36.094" v="36" actId="404"/>
          <ac:graphicFrameMkLst>
            <pc:docMk/>
            <pc:sldMk cId="1630283138" sldId="315"/>
            <ac:graphicFrameMk id="5" creationId="{A6B8BD75-419C-4059-ADDC-344568E10469}"/>
          </ac:graphicFrameMkLst>
        </pc:graphicFrameChg>
      </pc:sldChg>
      <pc:sldChg chg="mod">
        <pc:chgData name="Viorica Scerbina" userId="0f6d29d0-0191-40d1-b46b-5f0dd9b80d87" providerId="ADAL" clId="{03AA432F-4663-45AB-A62C-FC34B2CA79D5}" dt="2024-11-08T09:30:00.046" v="3" actId="27918"/>
        <pc:sldMkLst>
          <pc:docMk/>
          <pc:sldMk cId="2533250084" sldId="317"/>
        </pc:sldMkLst>
      </pc:sldChg>
      <pc:sldChg chg="modSp mod">
        <pc:chgData name="Viorica Scerbina" userId="0f6d29d0-0191-40d1-b46b-5f0dd9b80d87" providerId="ADAL" clId="{03AA432F-4663-45AB-A62C-FC34B2CA79D5}" dt="2024-11-08T09:53:47.995" v="73"/>
        <pc:sldMkLst>
          <pc:docMk/>
          <pc:sldMk cId="852197584" sldId="319"/>
        </pc:sldMkLst>
        <pc:spChg chg="mod">
          <ac:chgData name="Viorica Scerbina" userId="0f6d29d0-0191-40d1-b46b-5f0dd9b80d87" providerId="ADAL" clId="{03AA432F-4663-45AB-A62C-FC34B2CA79D5}" dt="2024-11-08T09:31:52.046" v="27" actId="1076"/>
          <ac:spMkLst>
            <pc:docMk/>
            <pc:sldMk cId="852197584" sldId="319"/>
            <ac:spMk id="19" creationId="{70A2FC4A-104F-4692-8055-65E9FD372B91}"/>
          </ac:spMkLst>
        </pc:spChg>
        <pc:graphicFrameChg chg="mod">
          <ac:chgData name="Viorica Scerbina" userId="0f6d29d0-0191-40d1-b46b-5f0dd9b80d87" providerId="ADAL" clId="{03AA432F-4663-45AB-A62C-FC34B2CA79D5}" dt="2024-11-08T09:53:47.995" v="73"/>
          <ac:graphicFrameMkLst>
            <pc:docMk/>
            <pc:sldMk cId="852197584" sldId="319"/>
            <ac:graphicFrameMk id="5" creationId="{A6B8BD75-419C-4059-ADDC-344568E10469}"/>
          </ac:graphicFrameMkLst>
        </pc:graphicFrameChg>
      </pc:sldChg>
      <pc:sldChg chg="modSp mod">
        <pc:chgData name="Viorica Scerbina" userId="0f6d29d0-0191-40d1-b46b-5f0dd9b80d87" providerId="ADAL" clId="{03AA432F-4663-45AB-A62C-FC34B2CA79D5}" dt="2024-11-08T09:31:42.730" v="24" actId="404"/>
        <pc:sldMkLst>
          <pc:docMk/>
          <pc:sldMk cId="4269223712" sldId="320"/>
        </pc:sldMkLst>
        <pc:spChg chg="mod">
          <ac:chgData name="Viorica Scerbina" userId="0f6d29d0-0191-40d1-b46b-5f0dd9b80d87" providerId="ADAL" clId="{03AA432F-4663-45AB-A62C-FC34B2CA79D5}" dt="2024-11-08T09:31:42.730" v="24" actId="404"/>
          <ac:spMkLst>
            <pc:docMk/>
            <pc:sldMk cId="4269223712" sldId="320"/>
            <ac:spMk id="2" creationId="{0A5E45DA-56BF-6A36-27EA-0C6E1FCE2E07}"/>
          </ac:spMkLst>
        </pc:spChg>
        <pc:graphicFrameChg chg="mod">
          <ac:chgData name="Viorica Scerbina" userId="0f6d29d0-0191-40d1-b46b-5f0dd9b80d87" providerId="ADAL" clId="{03AA432F-4663-45AB-A62C-FC34B2CA79D5}" dt="2024-11-08T09:31:36.494" v="23"/>
          <ac:graphicFrameMkLst>
            <pc:docMk/>
            <pc:sldMk cId="4269223712" sldId="320"/>
            <ac:graphicFrameMk id="4" creationId="{010927AE-0541-45BA-A3A4-221DD3FA8D5B}"/>
          </ac:graphicFrameMkLst>
        </pc:graphicFrameChg>
      </pc:sldChg>
      <pc:sldChg chg="mod">
        <pc:chgData name="Viorica Scerbina" userId="0f6d29d0-0191-40d1-b46b-5f0dd9b80d87" providerId="ADAL" clId="{03AA432F-4663-45AB-A62C-FC34B2CA79D5}" dt="2024-11-08T09:29:47.985" v="1" actId="27918"/>
        <pc:sldMkLst>
          <pc:docMk/>
          <pc:sldMk cId="1249559758" sldId="329"/>
        </pc:sldMkLst>
      </pc:sldChg>
      <pc:sldChg chg="modSp mod">
        <pc:chgData name="Viorica Scerbina" userId="0f6d29d0-0191-40d1-b46b-5f0dd9b80d87" providerId="ADAL" clId="{03AA432F-4663-45AB-A62C-FC34B2CA79D5}" dt="2024-11-08T09:33:58.704" v="45" actId="1076"/>
        <pc:sldMkLst>
          <pc:docMk/>
          <pc:sldMk cId="0" sldId="344"/>
        </pc:sldMkLst>
        <pc:spChg chg="mod">
          <ac:chgData name="Viorica Scerbina" userId="0f6d29d0-0191-40d1-b46b-5f0dd9b80d87" providerId="ADAL" clId="{03AA432F-4663-45AB-A62C-FC34B2CA79D5}" dt="2024-11-08T09:33:58.704" v="45" actId="1076"/>
          <ac:spMkLst>
            <pc:docMk/>
            <pc:sldMk cId="0" sldId="344"/>
            <ac:spMk id="15" creationId="{51F7FF19-A932-45F8-B5FA-9EEA67E2AEC0}"/>
          </ac:spMkLst>
        </pc:spChg>
      </pc:sldChg>
      <pc:sldChg chg="addSp modSp mod">
        <pc:chgData name="Viorica Scerbina" userId="0f6d29d0-0191-40d1-b46b-5f0dd9b80d87" providerId="ADAL" clId="{03AA432F-4663-45AB-A62C-FC34B2CA79D5}" dt="2024-11-08T09:58:10.340" v="127" actId="554"/>
        <pc:sldMkLst>
          <pc:docMk/>
          <pc:sldMk cId="0" sldId="347"/>
        </pc:sldMkLst>
        <pc:spChg chg="add mod">
          <ac:chgData name="Viorica Scerbina" userId="0f6d29d0-0191-40d1-b46b-5f0dd9b80d87" providerId="ADAL" clId="{03AA432F-4663-45AB-A62C-FC34B2CA79D5}" dt="2024-11-08T09:58:10.340" v="127" actId="554"/>
          <ac:spMkLst>
            <pc:docMk/>
            <pc:sldMk cId="0" sldId="347"/>
            <ac:spMk id="3" creationId="{AE1BF39B-A674-E55D-D6B6-304B53687B08}"/>
          </ac:spMkLst>
        </pc:spChg>
        <pc:spChg chg="mod">
          <ac:chgData name="Viorica Scerbina" userId="0f6d29d0-0191-40d1-b46b-5f0dd9b80d87" providerId="ADAL" clId="{03AA432F-4663-45AB-A62C-FC34B2CA79D5}" dt="2024-11-08T09:58:10.340" v="127" actId="554"/>
          <ac:spMkLst>
            <pc:docMk/>
            <pc:sldMk cId="0" sldId="347"/>
            <ac:spMk id="15" creationId="{7956FD43-4207-4EEA-ADDD-9D4B38BDDEC6}"/>
          </ac:spMkLst>
        </pc:spChg>
      </pc:sldChg>
      <pc:sldChg chg="addSp modSp mod">
        <pc:chgData name="Viorica Scerbina" userId="0f6d29d0-0191-40d1-b46b-5f0dd9b80d87" providerId="ADAL" clId="{03AA432F-4663-45AB-A62C-FC34B2CA79D5}" dt="2024-11-08T09:59:00.973" v="135" actId="1076"/>
        <pc:sldMkLst>
          <pc:docMk/>
          <pc:sldMk cId="0" sldId="348"/>
        </pc:sldMkLst>
        <pc:spChg chg="add mod">
          <ac:chgData name="Viorica Scerbina" userId="0f6d29d0-0191-40d1-b46b-5f0dd9b80d87" providerId="ADAL" clId="{03AA432F-4663-45AB-A62C-FC34B2CA79D5}" dt="2024-11-08T09:59:00.973" v="135" actId="1076"/>
          <ac:spMkLst>
            <pc:docMk/>
            <pc:sldMk cId="0" sldId="348"/>
            <ac:spMk id="3" creationId="{3AAD0471-CE2A-7406-9429-2B2204D6524E}"/>
          </ac:spMkLst>
        </pc:spChg>
        <pc:spChg chg="mod">
          <ac:chgData name="Viorica Scerbina" userId="0f6d29d0-0191-40d1-b46b-5f0dd9b80d87" providerId="ADAL" clId="{03AA432F-4663-45AB-A62C-FC34B2CA79D5}" dt="2024-11-08T09:59:00.973" v="135" actId="1076"/>
          <ac:spMkLst>
            <pc:docMk/>
            <pc:sldMk cId="0" sldId="348"/>
            <ac:spMk id="16" creationId="{A9951442-29C6-41B8-8855-EF25D4F9F089}"/>
          </ac:spMkLst>
        </pc:spChg>
      </pc:sldChg>
      <pc:sldChg chg="modSp mod">
        <pc:chgData name="Viorica Scerbina" userId="0f6d29d0-0191-40d1-b46b-5f0dd9b80d87" providerId="ADAL" clId="{03AA432F-4663-45AB-A62C-FC34B2CA79D5}" dt="2024-11-08T09:34:54.927" v="51" actId="14100"/>
        <pc:sldMkLst>
          <pc:docMk/>
          <pc:sldMk cId="0" sldId="355"/>
        </pc:sldMkLst>
        <pc:spChg chg="mod">
          <ac:chgData name="Viorica Scerbina" userId="0f6d29d0-0191-40d1-b46b-5f0dd9b80d87" providerId="ADAL" clId="{03AA432F-4663-45AB-A62C-FC34B2CA79D5}" dt="2024-11-08T09:34:54.927" v="51" actId="14100"/>
          <ac:spMkLst>
            <pc:docMk/>
            <pc:sldMk cId="0" sldId="355"/>
            <ac:spMk id="15" creationId="{CD6C826B-17F3-4D82-9766-387BC774BE51}"/>
          </ac:spMkLst>
        </pc:spChg>
      </pc:sldChg>
      <pc:sldChg chg="modSp mod">
        <pc:chgData name="Viorica Scerbina" userId="0f6d29d0-0191-40d1-b46b-5f0dd9b80d87" providerId="ADAL" clId="{03AA432F-4663-45AB-A62C-FC34B2CA79D5}" dt="2024-11-08T09:34:36.162" v="48" actId="14100"/>
        <pc:sldMkLst>
          <pc:docMk/>
          <pc:sldMk cId="0" sldId="356"/>
        </pc:sldMkLst>
        <pc:spChg chg="mod">
          <ac:chgData name="Viorica Scerbina" userId="0f6d29d0-0191-40d1-b46b-5f0dd9b80d87" providerId="ADAL" clId="{03AA432F-4663-45AB-A62C-FC34B2CA79D5}" dt="2024-11-08T09:34:36.162" v="48" actId="14100"/>
          <ac:spMkLst>
            <pc:docMk/>
            <pc:sldMk cId="0" sldId="356"/>
            <ac:spMk id="15" creationId="{A6752C12-802A-44C4-ABA7-31BE29225691}"/>
          </ac:spMkLst>
        </pc:spChg>
      </pc:sldChg>
      <pc:sldChg chg="modSp mod">
        <pc:chgData name="Viorica Scerbina" userId="0f6d29d0-0191-40d1-b46b-5f0dd9b80d87" providerId="ADAL" clId="{03AA432F-4663-45AB-A62C-FC34B2CA79D5}" dt="2024-11-08T09:51:27.903" v="69" actId="2062"/>
        <pc:sldMkLst>
          <pc:docMk/>
          <pc:sldMk cId="0" sldId="362"/>
        </pc:sldMkLst>
        <pc:graphicFrameChg chg="modGraphic">
          <ac:chgData name="Viorica Scerbina" userId="0f6d29d0-0191-40d1-b46b-5f0dd9b80d87" providerId="ADAL" clId="{03AA432F-4663-45AB-A62C-FC34B2CA79D5}" dt="2024-11-08T09:51:27.903" v="69" actId="2062"/>
          <ac:graphicFrameMkLst>
            <pc:docMk/>
            <pc:sldMk cId="0" sldId="362"/>
            <ac:graphicFrameMk id="4" creationId="{3542EBAA-77D1-40BC-84C6-831B6DA7EC3E}"/>
          </ac:graphicFrameMkLst>
        </pc:graphicFrameChg>
      </pc:sldChg>
      <pc:sldChg chg="delSp modSp mod modNotesTx">
        <pc:chgData name="Viorica Scerbina" userId="0f6d29d0-0191-40d1-b46b-5f0dd9b80d87" providerId="ADAL" clId="{03AA432F-4663-45AB-A62C-FC34B2CA79D5}" dt="2024-11-08T09:33:02.515" v="41"/>
        <pc:sldMkLst>
          <pc:docMk/>
          <pc:sldMk cId="0" sldId="363"/>
        </pc:sldMkLst>
        <pc:spChg chg="del mod">
          <ac:chgData name="Viorica Scerbina" userId="0f6d29d0-0191-40d1-b46b-5f0dd9b80d87" providerId="ADAL" clId="{03AA432F-4663-45AB-A62C-FC34B2CA79D5}" dt="2024-11-08T09:33:02.515" v="41"/>
          <ac:spMkLst>
            <pc:docMk/>
            <pc:sldMk cId="0" sldId="363"/>
            <ac:spMk id="6" creationId="{15D73767-BF6F-4BC5-8A20-B0700DB7FB97}"/>
          </ac:spMkLst>
        </pc:spChg>
        <pc:graphicFrameChg chg="mod">
          <ac:chgData name="Viorica Scerbina" userId="0f6d29d0-0191-40d1-b46b-5f0dd9b80d87" providerId="ADAL" clId="{03AA432F-4663-45AB-A62C-FC34B2CA79D5}" dt="2024-11-08T09:32:59.687" v="39" actId="14100"/>
          <ac:graphicFrameMkLst>
            <pc:docMk/>
            <pc:sldMk cId="0" sldId="363"/>
            <ac:graphicFrameMk id="2" creationId="{4F9BB4E5-4542-4647-A85B-6A1F3441911B}"/>
          </ac:graphicFrameMkLst>
        </pc:graphicFrameChg>
      </pc:sldChg>
      <pc:sldChg chg="delSp modSp mod">
        <pc:chgData name="Viorica Scerbina" userId="0f6d29d0-0191-40d1-b46b-5f0dd9b80d87" providerId="ADAL" clId="{03AA432F-4663-45AB-A62C-FC34B2CA79D5}" dt="2024-11-08T09:36:03.217" v="53" actId="14100"/>
        <pc:sldMkLst>
          <pc:docMk/>
          <pc:sldMk cId="1998654110" sldId="369"/>
        </pc:sldMkLst>
        <pc:spChg chg="del">
          <ac:chgData name="Viorica Scerbina" userId="0f6d29d0-0191-40d1-b46b-5f0dd9b80d87" providerId="ADAL" clId="{03AA432F-4663-45AB-A62C-FC34B2CA79D5}" dt="2024-11-08T09:35:56.354" v="52" actId="478"/>
          <ac:spMkLst>
            <pc:docMk/>
            <pc:sldMk cId="1998654110" sldId="369"/>
            <ac:spMk id="5" creationId="{6AFF4DE6-5062-4317-9DBE-9C313F5C612F}"/>
          </ac:spMkLst>
        </pc:spChg>
        <pc:graphicFrameChg chg="mod">
          <ac:chgData name="Viorica Scerbina" userId="0f6d29d0-0191-40d1-b46b-5f0dd9b80d87" providerId="ADAL" clId="{03AA432F-4663-45AB-A62C-FC34B2CA79D5}" dt="2024-11-08T09:36:03.217" v="53" actId="14100"/>
          <ac:graphicFrameMkLst>
            <pc:docMk/>
            <pc:sldMk cId="1998654110" sldId="369"/>
            <ac:graphicFrameMk id="2" creationId="{4F9BB4E5-4542-4647-A85B-6A1F3441911B}"/>
          </ac:graphicFrameMkLst>
        </pc:graphicFrameChg>
      </pc:sldChg>
    </pc:docChg>
  </pc:docChgLst>
  <pc:docChgLst>
    <pc:chgData name="Viorica Scerbina" userId="0f6d29d0-0191-40d1-b46b-5f0dd9b80d87" providerId="ADAL" clId="{1124ECA4-90D2-4FC0-8BE6-4A34A8BE7EDE}"/>
    <pc:docChg chg="undo redo custSel addSld delSld modSld">
      <pc:chgData name="Viorica Scerbina" userId="0f6d29d0-0191-40d1-b46b-5f0dd9b80d87" providerId="ADAL" clId="{1124ECA4-90D2-4FC0-8BE6-4A34A8BE7EDE}" dt="2024-10-30T19:02:17.503" v="1008" actId="207"/>
      <pc:docMkLst>
        <pc:docMk/>
      </pc:docMkLst>
      <pc:sldChg chg="modSp mod">
        <pc:chgData name="Viorica Scerbina" userId="0f6d29d0-0191-40d1-b46b-5f0dd9b80d87" providerId="ADAL" clId="{1124ECA4-90D2-4FC0-8BE6-4A34A8BE7EDE}" dt="2024-10-30T18:41:17.563" v="885" actId="255"/>
        <pc:sldMkLst>
          <pc:docMk/>
          <pc:sldMk cId="2524600816" sldId="256"/>
        </pc:sldMkLst>
        <pc:spChg chg="mod">
          <ac:chgData name="Viorica Scerbina" userId="0f6d29d0-0191-40d1-b46b-5f0dd9b80d87" providerId="ADAL" clId="{1124ECA4-90D2-4FC0-8BE6-4A34A8BE7EDE}" dt="2024-10-30T17:45:24.564" v="1" actId="20577"/>
          <ac:spMkLst>
            <pc:docMk/>
            <pc:sldMk cId="2524600816" sldId="256"/>
            <ac:spMk id="2" creationId="{D1F21D1E-85A4-4443-B81C-7715B15E8EAF}"/>
          </ac:spMkLst>
        </pc:spChg>
        <pc:spChg chg="mod">
          <ac:chgData name="Viorica Scerbina" userId="0f6d29d0-0191-40d1-b46b-5f0dd9b80d87" providerId="ADAL" clId="{1124ECA4-90D2-4FC0-8BE6-4A34A8BE7EDE}" dt="2024-10-30T18:41:17.563" v="885" actId="255"/>
          <ac:spMkLst>
            <pc:docMk/>
            <pc:sldMk cId="2524600816" sldId="256"/>
            <ac:spMk id="3" creationId="{CDB29EB2-A4F2-49AA-B276-0E988D746128}"/>
          </ac:spMkLst>
        </pc:spChg>
      </pc:sldChg>
      <pc:sldChg chg="modSp mod">
        <pc:chgData name="Viorica Scerbina" userId="0f6d29d0-0191-40d1-b46b-5f0dd9b80d87" providerId="ADAL" clId="{1124ECA4-90D2-4FC0-8BE6-4A34A8BE7EDE}" dt="2024-10-30T17:48:04.639" v="20" actId="27918"/>
        <pc:sldMkLst>
          <pc:docMk/>
          <pc:sldMk cId="2737019171" sldId="262"/>
        </pc:sldMkLst>
        <pc:graphicFrameChg chg="mod">
          <ac:chgData name="Viorica Scerbina" userId="0f6d29d0-0191-40d1-b46b-5f0dd9b80d87" providerId="ADAL" clId="{1124ECA4-90D2-4FC0-8BE6-4A34A8BE7EDE}" dt="2024-10-30T17:47:19.992" v="15" actId="403"/>
          <ac:graphicFrameMkLst>
            <pc:docMk/>
            <pc:sldMk cId="2737019171" sldId="262"/>
            <ac:graphicFrameMk id="4" creationId="{010927AE-0541-45BA-A3A4-221DD3FA8D5B}"/>
          </ac:graphicFrameMkLst>
        </pc:graphicFrameChg>
      </pc:sldChg>
      <pc:sldChg chg="modSp mod">
        <pc:chgData name="Viorica Scerbina" userId="0f6d29d0-0191-40d1-b46b-5f0dd9b80d87" providerId="ADAL" clId="{1124ECA4-90D2-4FC0-8BE6-4A34A8BE7EDE}" dt="2024-10-30T18:34:05.863" v="863" actId="20577"/>
        <pc:sldMkLst>
          <pc:docMk/>
          <pc:sldMk cId="1042122278" sldId="267"/>
        </pc:sldMkLst>
        <pc:spChg chg="mod">
          <ac:chgData name="Viorica Scerbina" userId="0f6d29d0-0191-40d1-b46b-5f0dd9b80d87" providerId="ADAL" clId="{1124ECA4-90D2-4FC0-8BE6-4A34A8BE7EDE}" dt="2024-10-30T18:34:05.863" v="863" actId="20577"/>
          <ac:spMkLst>
            <pc:docMk/>
            <pc:sldMk cId="1042122278" sldId="267"/>
            <ac:spMk id="2" creationId="{71613D83-0B66-4E4E-82F0-DB36A8EE1A70}"/>
          </ac:spMkLst>
        </pc:spChg>
      </pc:sldChg>
      <pc:sldChg chg="modSp mod">
        <pc:chgData name="Viorica Scerbina" userId="0f6d29d0-0191-40d1-b46b-5f0dd9b80d87" providerId="ADAL" clId="{1124ECA4-90D2-4FC0-8BE6-4A34A8BE7EDE}" dt="2024-10-30T18:12:58.231" v="225" actId="403"/>
        <pc:sldMkLst>
          <pc:docMk/>
          <pc:sldMk cId="3156961525" sldId="269"/>
        </pc:sldMkLst>
        <pc:spChg chg="mod">
          <ac:chgData name="Viorica Scerbina" userId="0f6d29d0-0191-40d1-b46b-5f0dd9b80d87" providerId="ADAL" clId="{1124ECA4-90D2-4FC0-8BE6-4A34A8BE7EDE}" dt="2024-10-30T17:45:29.700" v="2" actId="20577"/>
          <ac:spMkLst>
            <pc:docMk/>
            <pc:sldMk cId="3156961525" sldId="269"/>
            <ac:spMk id="8" creationId="{962ED55F-F75B-4280-A5CA-3D51FA1B49DB}"/>
          </ac:spMkLst>
        </pc:spChg>
        <pc:spChg chg="mod">
          <ac:chgData name="Viorica Scerbina" userId="0f6d29d0-0191-40d1-b46b-5f0dd9b80d87" providerId="ADAL" clId="{1124ECA4-90D2-4FC0-8BE6-4A34A8BE7EDE}" dt="2024-10-30T18:12:58.231" v="225" actId="403"/>
          <ac:spMkLst>
            <pc:docMk/>
            <pc:sldMk cId="3156961525" sldId="269"/>
            <ac:spMk id="10" creationId="{2957FDB9-2CD0-427A-AA92-2FD2E4A83429}"/>
          </ac:spMkLst>
        </pc:spChg>
      </pc:sldChg>
      <pc:sldChg chg="modSp mod">
        <pc:chgData name="Viorica Scerbina" userId="0f6d29d0-0191-40d1-b46b-5f0dd9b80d87" providerId="ADAL" clId="{1124ECA4-90D2-4FC0-8BE6-4A34A8BE7EDE}" dt="2024-10-30T18:01:47.758" v="141" actId="14100"/>
        <pc:sldMkLst>
          <pc:docMk/>
          <pc:sldMk cId="3703344091" sldId="273"/>
        </pc:sldMkLst>
        <pc:spChg chg="mod">
          <ac:chgData name="Viorica Scerbina" userId="0f6d29d0-0191-40d1-b46b-5f0dd9b80d87" providerId="ADAL" clId="{1124ECA4-90D2-4FC0-8BE6-4A34A8BE7EDE}" dt="2024-10-30T18:01:40.375" v="139" actId="404"/>
          <ac:spMkLst>
            <pc:docMk/>
            <pc:sldMk cId="3703344091" sldId="273"/>
            <ac:spMk id="9" creationId="{E8AA56E9-8202-1D8A-7F3D-42425637A7CC}"/>
          </ac:spMkLst>
        </pc:spChg>
        <pc:spChg chg="mod">
          <ac:chgData name="Viorica Scerbina" userId="0f6d29d0-0191-40d1-b46b-5f0dd9b80d87" providerId="ADAL" clId="{1124ECA4-90D2-4FC0-8BE6-4A34A8BE7EDE}" dt="2024-10-30T18:01:40.375" v="139" actId="404"/>
          <ac:spMkLst>
            <pc:docMk/>
            <pc:sldMk cId="3703344091" sldId="273"/>
            <ac:spMk id="14" creationId="{A0885520-00FD-ABC2-E54E-A0C7F5387855}"/>
          </ac:spMkLst>
        </pc:spChg>
        <pc:spChg chg="mod">
          <ac:chgData name="Viorica Scerbina" userId="0f6d29d0-0191-40d1-b46b-5f0dd9b80d87" providerId="ADAL" clId="{1124ECA4-90D2-4FC0-8BE6-4A34A8BE7EDE}" dt="2024-10-30T18:01:40.375" v="139" actId="404"/>
          <ac:spMkLst>
            <pc:docMk/>
            <pc:sldMk cId="3703344091" sldId="273"/>
            <ac:spMk id="17" creationId="{D682AC05-45B6-436E-BAA5-6EC4980AAE9E}"/>
          </ac:spMkLst>
        </pc:spChg>
        <pc:spChg chg="mod">
          <ac:chgData name="Viorica Scerbina" userId="0f6d29d0-0191-40d1-b46b-5f0dd9b80d87" providerId="ADAL" clId="{1124ECA4-90D2-4FC0-8BE6-4A34A8BE7EDE}" dt="2024-10-30T18:01:40.375" v="139" actId="404"/>
          <ac:spMkLst>
            <pc:docMk/>
            <pc:sldMk cId="3703344091" sldId="273"/>
            <ac:spMk id="23" creationId="{C6ADB4F8-6F31-44F6-AF97-C4ECC6D2D03F}"/>
          </ac:spMkLst>
        </pc:spChg>
        <pc:spChg chg="mod">
          <ac:chgData name="Viorica Scerbina" userId="0f6d29d0-0191-40d1-b46b-5f0dd9b80d87" providerId="ADAL" clId="{1124ECA4-90D2-4FC0-8BE6-4A34A8BE7EDE}" dt="2024-10-30T18:01:47.758" v="141" actId="14100"/>
          <ac:spMkLst>
            <pc:docMk/>
            <pc:sldMk cId="3703344091" sldId="273"/>
            <ac:spMk id="30" creationId="{7305A6BE-D2AC-437A-BD42-7D01A550DD03}"/>
          </ac:spMkLst>
        </pc:spChg>
        <pc:spChg chg="mod">
          <ac:chgData name="Viorica Scerbina" userId="0f6d29d0-0191-40d1-b46b-5f0dd9b80d87" providerId="ADAL" clId="{1124ECA4-90D2-4FC0-8BE6-4A34A8BE7EDE}" dt="2024-10-30T18:01:40.375" v="139" actId="404"/>
          <ac:spMkLst>
            <pc:docMk/>
            <pc:sldMk cId="3703344091" sldId="273"/>
            <ac:spMk id="31" creationId="{CB018317-9534-4CC6-B473-CBB745F8E98A}"/>
          </ac:spMkLst>
        </pc:spChg>
      </pc:sldChg>
      <pc:sldChg chg="addSp modSp mod">
        <pc:chgData name="Viorica Scerbina" userId="0f6d29d0-0191-40d1-b46b-5f0dd9b80d87" providerId="ADAL" clId="{1124ECA4-90D2-4FC0-8BE6-4A34A8BE7EDE}" dt="2024-10-30T18:56:03.378" v="999" actId="20577"/>
        <pc:sldMkLst>
          <pc:docMk/>
          <pc:sldMk cId="501048374" sldId="276"/>
        </pc:sldMkLst>
        <pc:spChg chg="add mod">
          <ac:chgData name="Viorica Scerbina" userId="0f6d29d0-0191-40d1-b46b-5f0dd9b80d87" providerId="ADAL" clId="{1124ECA4-90D2-4FC0-8BE6-4A34A8BE7EDE}" dt="2024-10-30T18:30:09.144" v="745" actId="1035"/>
          <ac:spMkLst>
            <pc:docMk/>
            <pc:sldMk cId="501048374" sldId="276"/>
            <ac:spMk id="2" creationId="{80BB8B1B-4354-4D71-4B44-0394FC6EB25B}"/>
          </ac:spMkLst>
        </pc:spChg>
        <pc:spChg chg="add mod">
          <ac:chgData name="Viorica Scerbina" userId="0f6d29d0-0191-40d1-b46b-5f0dd9b80d87" providerId="ADAL" clId="{1124ECA4-90D2-4FC0-8BE6-4A34A8BE7EDE}" dt="2024-10-30T18:40:25.842" v="872" actId="6549"/>
          <ac:spMkLst>
            <pc:docMk/>
            <pc:sldMk cId="501048374" sldId="276"/>
            <ac:spMk id="4" creationId="{8281D598-271D-9AD6-EE82-438E9ED96704}"/>
          </ac:spMkLst>
        </pc:spChg>
        <pc:spChg chg="add mod">
          <ac:chgData name="Viorica Scerbina" userId="0f6d29d0-0191-40d1-b46b-5f0dd9b80d87" providerId="ADAL" clId="{1124ECA4-90D2-4FC0-8BE6-4A34A8BE7EDE}" dt="2024-10-30T18:29:47.362" v="712" actId="1035"/>
          <ac:spMkLst>
            <pc:docMk/>
            <pc:sldMk cId="501048374" sldId="276"/>
            <ac:spMk id="9" creationId="{700161FF-BB5C-89D4-A2AB-F2F714F0586B}"/>
          </ac:spMkLst>
        </pc:spChg>
        <pc:spChg chg="mod">
          <ac:chgData name="Viorica Scerbina" userId="0f6d29d0-0191-40d1-b46b-5f0dd9b80d87" providerId="ADAL" clId="{1124ECA4-90D2-4FC0-8BE6-4A34A8BE7EDE}" dt="2024-10-30T18:47:09.691" v="942" actId="404"/>
          <ac:spMkLst>
            <pc:docMk/>
            <pc:sldMk cId="501048374" sldId="276"/>
            <ac:spMk id="10" creationId="{2957FDB9-2CD0-427A-AA92-2FD2E4A83429}"/>
          </ac:spMkLst>
        </pc:spChg>
        <pc:spChg chg="add mod">
          <ac:chgData name="Viorica Scerbina" userId="0f6d29d0-0191-40d1-b46b-5f0dd9b80d87" providerId="ADAL" clId="{1124ECA4-90D2-4FC0-8BE6-4A34A8BE7EDE}" dt="2024-10-30T18:40:29.249" v="873" actId="6549"/>
          <ac:spMkLst>
            <pc:docMk/>
            <pc:sldMk cId="501048374" sldId="276"/>
            <ac:spMk id="14" creationId="{12F79222-BFBA-EF12-7C8C-C82829DD4311}"/>
          </ac:spMkLst>
        </pc:spChg>
        <pc:spChg chg="mod">
          <ac:chgData name="Viorica Scerbina" userId="0f6d29d0-0191-40d1-b46b-5f0dd9b80d87" providerId="ADAL" clId="{1124ECA4-90D2-4FC0-8BE6-4A34A8BE7EDE}" dt="2024-10-30T18:31:02.955" v="822" actId="1076"/>
          <ac:spMkLst>
            <pc:docMk/>
            <pc:sldMk cId="501048374" sldId="276"/>
            <ac:spMk id="17" creationId="{D682AC05-45B6-436E-BAA5-6EC4980AAE9E}"/>
          </ac:spMkLst>
        </pc:spChg>
        <pc:spChg chg="mod">
          <ac:chgData name="Viorica Scerbina" userId="0f6d29d0-0191-40d1-b46b-5f0dd9b80d87" providerId="ADAL" clId="{1124ECA4-90D2-4FC0-8BE6-4A34A8BE7EDE}" dt="2024-10-30T18:31:33.447" v="855" actId="1076"/>
          <ac:spMkLst>
            <pc:docMk/>
            <pc:sldMk cId="501048374" sldId="276"/>
            <ac:spMk id="18" creationId="{A66C211D-CF50-4B59-96FE-20FC22559EF9}"/>
          </ac:spMkLst>
        </pc:spChg>
        <pc:spChg chg="mod">
          <ac:chgData name="Viorica Scerbina" userId="0f6d29d0-0191-40d1-b46b-5f0dd9b80d87" providerId="ADAL" clId="{1124ECA4-90D2-4FC0-8BE6-4A34A8BE7EDE}" dt="2024-10-30T18:40:19.546" v="871" actId="20577"/>
          <ac:spMkLst>
            <pc:docMk/>
            <pc:sldMk cId="501048374" sldId="276"/>
            <ac:spMk id="19" creationId="{5DC268B8-3B5A-46A3-BD2B-F6B936A47C54}"/>
          </ac:spMkLst>
        </pc:spChg>
        <pc:spChg chg="mod">
          <ac:chgData name="Viorica Scerbina" userId="0f6d29d0-0191-40d1-b46b-5f0dd9b80d87" providerId="ADAL" clId="{1124ECA4-90D2-4FC0-8BE6-4A34A8BE7EDE}" dt="2024-10-30T18:56:03.378" v="999" actId="20577"/>
          <ac:spMkLst>
            <pc:docMk/>
            <pc:sldMk cId="501048374" sldId="276"/>
            <ac:spMk id="20" creationId="{F7C5CE97-6224-48BB-8EB4-5F7EDE7481E3}"/>
          </ac:spMkLst>
        </pc:spChg>
        <pc:spChg chg="mod">
          <ac:chgData name="Viorica Scerbina" userId="0f6d29d0-0191-40d1-b46b-5f0dd9b80d87" providerId="ADAL" clId="{1124ECA4-90D2-4FC0-8BE6-4A34A8BE7EDE}" dt="2024-10-30T18:31:30.544" v="854" actId="1076"/>
          <ac:spMkLst>
            <pc:docMk/>
            <pc:sldMk cId="501048374" sldId="276"/>
            <ac:spMk id="22" creationId="{47ADB861-7E1F-4A42-BCBA-951F15697920}"/>
          </ac:spMkLst>
        </pc:spChg>
        <pc:spChg chg="mod">
          <ac:chgData name="Viorica Scerbina" userId="0f6d29d0-0191-40d1-b46b-5f0dd9b80d87" providerId="ADAL" clId="{1124ECA4-90D2-4FC0-8BE6-4A34A8BE7EDE}" dt="2024-10-30T18:31:24.182" v="853" actId="1076"/>
          <ac:spMkLst>
            <pc:docMk/>
            <pc:sldMk cId="501048374" sldId="276"/>
            <ac:spMk id="23" creationId="{C6ADB4F8-6F31-44F6-AF97-C4ECC6D2D03F}"/>
          </ac:spMkLst>
        </pc:spChg>
        <pc:spChg chg="mod">
          <ac:chgData name="Viorica Scerbina" userId="0f6d29d0-0191-40d1-b46b-5f0dd9b80d87" providerId="ADAL" clId="{1124ECA4-90D2-4FC0-8BE6-4A34A8BE7EDE}" dt="2024-10-30T18:31:06.377" v="823" actId="1076"/>
          <ac:spMkLst>
            <pc:docMk/>
            <pc:sldMk cId="501048374" sldId="276"/>
            <ac:spMk id="30" creationId="{7305A6BE-D2AC-437A-BD42-7D01A550DD03}"/>
          </ac:spMkLst>
        </pc:spChg>
        <pc:spChg chg="mod">
          <ac:chgData name="Viorica Scerbina" userId="0f6d29d0-0191-40d1-b46b-5f0dd9b80d87" providerId="ADAL" clId="{1124ECA4-90D2-4FC0-8BE6-4A34A8BE7EDE}" dt="2024-10-30T18:29:24.179" v="685" actId="1035"/>
          <ac:spMkLst>
            <pc:docMk/>
            <pc:sldMk cId="501048374" sldId="276"/>
            <ac:spMk id="31" creationId="{CB018317-9534-4CC6-B473-CBB745F8E98A}"/>
          </ac:spMkLst>
        </pc:spChg>
        <pc:spChg chg="mod">
          <ac:chgData name="Viorica Scerbina" userId="0f6d29d0-0191-40d1-b46b-5f0dd9b80d87" providerId="ADAL" clId="{1124ECA4-90D2-4FC0-8BE6-4A34A8BE7EDE}" dt="2024-10-30T18:29:24.179" v="685" actId="1035"/>
          <ac:spMkLst>
            <pc:docMk/>
            <pc:sldMk cId="501048374" sldId="276"/>
            <ac:spMk id="32" creationId="{A25CCE84-26B6-4A64-99C4-9961C1DCA7FF}"/>
          </ac:spMkLst>
        </pc:spChg>
        <pc:cxnChg chg="mod">
          <ac:chgData name="Viorica Scerbina" userId="0f6d29d0-0191-40d1-b46b-5f0dd9b80d87" providerId="ADAL" clId="{1124ECA4-90D2-4FC0-8BE6-4A34A8BE7EDE}" dt="2024-10-30T18:29:24.179" v="685" actId="1035"/>
          <ac:cxnSpMkLst>
            <pc:docMk/>
            <pc:sldMk cId="501048374" sldId="276"/>
            <ac:cxnSpMk id="3" creationId="{877C0990-17AF-47A9-9DD3-AF4FE4F9DBB1}"/>
          </ac:cxnSpMkLst>
        </pc:cxnChg>
        <pc:cxnChg chg="mod">
          <ac:chgData name="Viorica Scerbina" userId="0f6d29d0-0191-40d1-b46b-5f0dd9b80d87" providerId="ADAL" clId="{1124ECA4-90D2-4FC0-8BE6-4A34A8BE7EDE}" dt="2024-10-30T18:30:49.179" v="820" actId="1035"/>
          <ac:cxnSpMkLst>
            <pc:docMk/>
            <pc:sldMk cId="501048374" sldId="276"/>
            <ac:cxnSpMk id="11" creationId="{1C4FCE7C-2040-48B2-B63D-95942C41B628}"/>
          </ac:cxnSpMkLst>
        </pc:cxnChg>
        <pc:cxnChg chg="mod">
          <ac:chgData name="Viorica Scerbina" userId="0f6d29d0-0191-40d1-b46b-5f0dd9b80d87" providerId="ADAL" clId="{1124ECA4-90D2-4FC0-8BE6-4A34A8BE7EDE}" dt="2024-10-30T18:31:18.823" v="852" actId="1035"/>
          <ac:cxnSpMkLst>
            <pc:docMk/>
            <pc:sldMk cId="501048374" sldId="276"/>
            <ac:cxnSpMk id="12" creationId="{51440C31-C0D7-4E51-B053-E1A6175A4063}"/>
          </ac:cxnSpMkLst>
        </pc:cxnChg>
        <pc:cxnChg chg="mod">
          <ac:chgData name="Viorica Scerbina" userId="0f6d29d0-0191-40d1-b46b-5f0dd9b80d87" providerId="ADAL" clId="{1124ECA4-90D2-4FC0-8BE6-4A34A8BE7EDE}" dt="2024-10-30T18:29:24.179" v="685" actId="1035"/>
          <ac:cxnSpMkLst>
            <pc:docMk/>
            <pc:sldMk cId="501048374" sldId="276"/>
            <ac:cxnSpMk id="13" creationId="{43159A8E-4642-4211-BE81-E98D7B24820B}"/>
          </ac:cxnSpMkLst>
        </pc:cxnChg>
      </pc:sldChg>
      <pc:sldChg chg="modSp mod">
        <pc:chgData name="Viorica Scerbina" userId="0f6d29d0-0191-40d1-b46b-5f0dd9b80d87" providerId="ADAL" clId="{1124ECA4-90D2-4FC0-8BE6-4A34A8BE7EDE}" dt="2024-10-30T18:40:06.651" v="869" actId="108"/>
        <pc:sldMkLst>
          <pc:docMk/>
          <pc:sldMk cId="2519961489" sldId="277"/>
        </pc:sldMkLst>
        <pc:spChg chg="mod">
          <ac:chgData name="Viorica Scerbina" userId="0f6d29d0-0191-40d1-b46b-5f0dd9b80d87" providerId="ADAL" clId="{1124ECA4-90D2-4FC0-8BE6-4A34A8BE7EDE}" dt="2024-10-30T18:40:06.651" v="869" actId="108"/>
          <ac:spMkLst>
            <pc:docMk/>
            <pc:sldMk cId="2519961489" sldId="277"/>
            <ac:spMk id="20" creationId="{F7C5CE97-6224-48BB-8EB4-5F7EDE7481E3}"/>
          </ac:spMkLst>
        </pc:spChg>
      </pc:sldChg>
      <pc:sldChg chg="modSp del mod">
        <pc:chgData name="Viorica Scerbina" userId="0f6d29d0-0191-40d1-b46b-5f0dd9b80d87" providerId="ADAL" clId="{1124ECA4-90D2-4FC0-8BE6-4A34A8BE7EDE}" dt="2024-10-30T18:15:16.283" v="255" actId="47"/>
        <pc:sldMkLst>
          <pc:docMk/>
          <pc:sldMk cId="3801206034" sldId="279"/>
        </pc:sldMkLst>
        <pc:graphicFrameChg chg="modGraphic">
          <ac:chgData name="Viorica Scerbina" userId="0f6d29d0-0191-40d1-b46b-5f0dd9b80d87" providerId="ADAL" clId="{1124ECA4-90D2-4FC0-8BE6-4A34A8BE7EDE}" dt="2024-10-30T17:45:43.570" v="5" actId="20577"/>
          <ac:graphicFrameMkLst>
            <pc:docMk/>
            <pc:sldMk cId="3801206034" sldId="279"/>
            <ac:graphicFrameMk id="5" creationId="{E7414143-70F4-46A3-B84B-2CD32A44D369}"/>
          </ac:graphicFrameMkLst>
        </pc:graphicFrameChg>
      </pc:sldChg>
      <pc:sldChg chg="addSp delSp modSp mod">
        <pc:chgData name="Viorica Scerbina" userId="0f6d29d0-0191-40d1-b46b-5f0dd9b80d87" providerId="ADAL" clId="{1124ECA4-90D2-4FC0-8BE6-4A34A8BE7EDE}" dt="2024-10-30T18:49:53.320" v="962" actId="27636"/>
        <pc:sldMkLst>
          <pc:docMk/>
          <pc:sldMk cId="0" sldId="287"/>
        </pc:sldMkLst>
        <pc:spChg chg="mod">
          <ac:chgData name="Viorica Scerbina" userId="0f6d29d0-0191-40d1-b46b-5f0dd9b80d87" providerId="ADAL" clId="{1124ECA4-90D2-4FC0-8BE6-4A34A8BE7EDE}" dt="2024-10-30T18:43:10.670" v="895"/>
          <ac:spMkLst>
            <pc:docMk/>
            <pc:sldMk cId="0" sldId="287"/>
            <ac:spMk id="2" creationId="{B8D79C5D-348A-63CE-9535-CE2397B25164}"/>
          </ac:spMkLst>
        </pc:spChg>
        <pc:spChg chg="mod">
          <ac:chgData name="Viorica Scerbina" userId="0f6d29d0-0191-40d1-b46b-5f0dd9b80d87" providerId="ADAL" clId="{1124ECA4-90D2-4FC0-8BE6-4A34A8BE7EDE}" dt="2024-10-30T18:49:53.320" v="962" actId="27636"/>
          <ac:spMkLst>
            <pc:docMk/>
            <pc:sldMk cId="0" sldId="287"/>
            <ac:spMk id="6" creationId="{B48A1336-57EB-CD9C-499A-2A127736D40C}"/>
          </ac:spMkLst>
        </pc:spChg>
        <pc:spChg chg="mod">
          <ac:chgData name="Viorica Scerbina" userId="0f6d29d0-0191-40d1-b46b-5f0dd9b80d87" providerId="ADAL" clId="{1124ECA4-90D2-4FC0-8BE6-4A34A8BE7EDE}" dt="2024-10-30T18:42:49.130" v="892" actId="14100"/>
          <ac:spMkLst>
            <pc:docMk/>
            <pc:sldMk cId="0" sldId="287"/>
            <ac:spMk id="8" creationId="{F2FA4C75-2B52-16BE-EBFC-3FC31EF19254}"/>
          </ac:spMkLst>
        </pc:spChg>
        <pc:spChg chg="add del">
          <ac:chgData name="Viorica Scerbina" userId="0f6d29d0-0191-40d1-b46b-5f0dd9b80d87" providerId="ADAL" clId="{1124ECA4-90D2-4FC0-8BE6-4A34A8BE7EDE}" dt="2024-10-30T18:49:41.813" v="954" actId="478"/>
          <ac:spMkLst>
            <pc:docMk/>
            <pc:sldMk cId="0" sldId="287"/>
            <ac:spMk id="9" creationId="{D901A321-7C9B-0B07-F3F7-50E12EBC3749}"/>
          </ac:spMkLst>
        </pc:spChg>
      </pc:sldChg>
      <pc:sldChg chg="modSp mod">
        <pc:chgData name="Viorica Scerbina" userId="0f6d29d0-0191-40d1-b46b-5f0dd9b80d87" providerId="ADAL" clId="{1124ECA4-90D2-4FC0-8BE6-4A34A8BE7EDE}" dt="2024-10-30T19:02:17.503" v="1008" actId="207"/>
        <pc:sldMkLst>
          <pc:docMk/>
          <pc:sldMk cId="0" sldId="297"/>
        </pc:sldMkLst>
        <pc:spChg chg="mod">
          <ac:chgData name="Viorica Scerbina" userId="0f6d29d0-0191-40d1-b46b-5f0dd9b80d87" providerId="ADAL" clId="{1124ECA4-90D2-4FC0-8BE6-4A34A8BE7EDE}" dt="2024-10-30T19:02:17.503" v="1008" actId="207"/>
          <ac:spMkLst>
            <pc:docMk/>
            <pc:sldMk cId="0" sldId="297"/>
            <ac:spMk id="4" creationId="{247B76A0-E58F-CEFF-1D14-9937EC58080A}"/>
          </ac:spMkLst>
        </pc:spChg>
        <pc:spChg chg="mod">
          <ac:chgData name="Viorica Scerbina" userId="0f6d29d0-0191-40d1-b46b-5f0dd9b80d87" providerId="ADAL" clId="{1124ECA4-90D2-4FC0-8BE6-4A34A8BE7EDE}" dt="2024-10-30T19:02:12.437" v="1007" actId="207"/>
          <ac:spMkLst>
            <pc:docMk/>
            <pc:sldMk cId="0" sldId="297"/>
            <ac:spMk id="5" creationId="{1DF58648-1B49-BA38-17E0-A38675070EDC}"/>
          </ac:spMkLst>
        </pc:spChg>
        <pc:spChg chg="mod">
          <ac:chgData name="Viorica Scerbina" userId="0f6d29d0-0191-40d1-b46b-5f0dd9b80d87" providerId="ADAL" clId="{1124ECA4-90D2-4FC0-8BE6-4A34A8BE7EDE}" dt="2024-10-30T18:49:17.673" v="950" actId="20577"/>
          <ac:spMkLst>
            <pc:docMk/>
            <pc:sldMk cId="0" sldId="297"/>
            <ac:spMk id="6" creationId="{4A24DC61-8AFD-3667-B0BE-4595F7C772D1}"/>
          </ac:spMkLst>
        </pc:spChg>
      </pc:sldChg>
      <pc:sldChg chg="modSp mod">
        <pc:chgData name="Viorica Scerbina" userId="0f6d29d0-0191-40d1-b46b-5f0dd9b80d87" providerId="ADAL" clId="{1124ECA4-90D2-4FC0-8BE6-4A34A8BE7EDE}" dt="2024-10-30T18:42:02.144" v="889" actId="108"/>
        <pc:sldMkLst>
          <pc:docMk/>
          <pc:sldMk cId="0" sldId="301"/>
        </pc:sldMkLst>
        <pc:spChg chg="mod">
          <ac:chgData name="Viorica Scerbina" userId="0f6d29d0-0191-40d1-b46b-5f0dd9b80d87" providerId="ADAL" clId="{1124ECA4-90D2-4FC0-8BE6-4A34A8BE7EDE}" dt="2024-10-30T18:42:02.144" v="889" actId="108"/>
          <ac:spMkLst>
            <pc:docMk/>
            <pc:sldMk cId="0" sldId="301"/>
            <ac:spMk id="2055" creationId="{59442B22-A8A3-B7D0-0659-6AB4CA544AEB}"/>
          </ac:spMkLst>
        </pc:spChg>
      </pc:sldChg>
      <pc:sldChg chg="modSp mod">
        <pc:chgData name="Viorica Scerbina" userId="0f6d29d0-0191-40d1-b46b-5f0dd9b80d87" providerId="ADAL" clId="{1124ECA4-90D2-4FC0-8BE6-4A34A8BE7EDE}" dt="2024-10-30T18:56:36.691" v="1002" actId="403"/>
        <pc:sldMkLst>
          <pc:docMk/>
          <pc:sldMk cId="0" sldId="302"/>
        </pc:sldMkLst>
        <pc:spChg chg="mod">
          <ac:chgData name="Viorica Scerbina" userId="0f6d29d0-0191-40d1-b46b-5f0dd9b80d87" providerId="ADAL" clId="{1124ECA4-90D2-4FC0-8BE6-4A34A8BE7EDE}" dt="2024-10-30T18:47:25.627" v="943" actId="1076"/>
          <ac:spMkLst>
            <pc:docMk/>
            <pc:sldMk cId="0" sldId="302"/>
            <ac:spMk id="10" creationId="{BC46A70D-6C0F-263A-288F-27F35D8240DA}"/>
          </ac:spMkLst>
        </pc:spChg>
        <pc:spChg chg="mod">
          <ac:chgData name="Viorica Scerbina" userId="0f6d29d0-0191-40d1-b46b-5f0dd9b80d87" providerId="ADAL" clId="{1124ECA4-90D2-4FC0-8BE6-4A34A8BE7EDE}" dt="2024-10-30T18:32:50.200" v="856"/>
          <ac:spMkLst>
            <pc:docMk/>
            <pc:sldMk cId="0" sldId="302"/>
            <ac:spMk id="30725" creationId="{14919688-66E8-9BEA-6D7E-3ABD5791566D}"/>
          </ac:spMkLst>
        </pc:spChg>
        <pc:spChg chg="mod">
          <ac:chgData name="Viorica Scerbina" userId="0f6d29d0-0191-40d1-b46b-5f0dd9b80d87" providerId="ADAL" clId="{1124ECA4-90D2-4FC0-8BE6-4A34A8BE7EDE}" dt="2024-10-30T18:56:36.691" v="1002" actId="403"/>
          <ac:spMkLst>
            <pc:docMk/>
            <pc:sldMk cId="0" sldId="302"/>
            <ac:spMk id="30727" creationId="{8988FD26-CDEF-BD85-15A6-304ACD9DB483}"/>
          </ac:spMkLst>
        </pc:spChg>
      </pc:sldChg>
      <pc:sldChg chg="modSp mod">
        <pc:chgData name="Viorica Scerbina" userId="0f6d29d0-0191-40d1-b46b-5f0dd9b80d87" providerId="ADAL" clId="{1124ECA4-90D2-4FC0-8BE6-4A34A8BE7EDE}" dt="2024-10-30T18:57:10.599" v="1006" actId="20577"/>
        <pc:sldMkLst>
          <pc:docMk/>
          <pc:sldMk cId="1404806017" sldId="307"/>
        </pc:sldMkLst>
        <pc:graphicFrameChg chg="mod modGraphic">
          <ac:chgData name="Viorica Scerbina" userId="0f6d29d0-0191-40d1-b46b-5f0dd9b80d87" providerId="ADAL" clId="{1124ECA4-90D2-4FC0-8BE6-4A34A8BE7EDE}" dt="2024-10-30T18:57:10.599" v="1006" actId="20577"/>
          <ac:graphicFrameMkLst>
            <pc:docMk/>
            <pc:sldMk cId="1404806017" sldId="307"/>
            <ac:graphicFrameMk id="4" creationId="{9EC7A5C1-228E-A1F3-8E85-A085A499D0EB}"/>
          </ac:graphicFrameMkLst>
        </pc:graphicFrameChg>
      </pc:sldChg>
      <pc:sldChg chg="modSp mod">
        <pc:chgData name="Viorica Scerbina" userId="0f6d29d0-0191-40d1-b46b-5f0dd9b80d87" providerId="ADAL" clId="{1124ECA4-90D2-4FC0-8BE6-4A34A8BE7EDE}" dt="2024-10-30T18:04:58.980" v="159" actId="2062"/>
        <pc:sldMkLst>
          <pc:docMk/>
          <pc:sldMk cId="666943157" sldId="308"/>
        </pc:sldMkLst>
        <pc:graphicFrameChg chg="modGraphic">
          <ac:chgData name="Viorica Scerbina" userId="0f6d29d0-0191-40d1-b46b-5f0dd9b80d87" providerId="ADAL" clId="{1124ECA4-90D2-4FC0-8BE6-4A34A8BE7EDE}" dt="2024-10-30T18:04:58.980" v="159" actId="2062"/>
          <ac:graphicFrameMkLst>
            <pc:docMk/>
            <pc:sldMk cId="666943157" sldId="308"/>
            <ac:graphicFrameMk id="2" creationId="{69800903-93D0-49B3-66FF-7EF2921309A2}"/>
          </ac:graphicFrameMkLst>
        </pc:graphicFrameChg>
      </pc:sldChg>
      <pc:sldChg chg="modSp mod">
        <pc:chgData name="Viorica Scerbina" userId="0f6d29d0-0191-40d1-b46b-5f0dd9b80d87" providerId="ADAL" clId="{1124ECA4-90D2-4FC0-8BE6-4A34A8BE7EDE}" dt="2024-10-30T18:33:53.589" v="862" actId="20577"/>
        <pc:sldMkLst>
          <pc:docMk/>
          <pc:sldMk cId="2684231416" sldId="314"/>
        </pc:sldMkLst>
        <pc:spChg chg="mod">
          <ac:chgData name="Viorica Scerbina" userId="0f6d29d0-0191-40d1-b46b-5f0dd9b80d87" providerId="ADAL" clId="{1124ECA4-90D2-4FC0-8BE6-4A34A8BE7EDE}" dt="2024-10-30T18:33:53.589" v="862" actId="20577"/>
          <ac:spMkLst>
            <pc:docMk/>
            <pc:sldMk cId="2684231416" sldId="314"/>
            <ac:spMk id="4101" creationId="{5205E776-0D8A-4DDE-E0A2-641ECEC58774}"/>
          </ac:spMkLst>
        </pc:spChg>
        <pc:graphicFrameChg chg="mod modGraphic">
          <ac:chgData name="Viorica Scerbina" userId="0f6d29d0-0191-40d1-b46b-5f0dd9b80d87" providerId="ADAL" clId="{1124ECA4-90D2-4FC0-8BE6-4A34A8BE7EDE}" dt="2024-10-30T18:08:15.933" v="195" actId="14734"/>
          <ac:graphicFrameMkLst>
            <pc:docMk/>
            <pc:sldMk cId="2684231416" sldId="314"/>
            <ac:graphicFrameMk id="2" creationId="{2C42AED7-5A88-FE70-EA65-62469D0E3933}"/>
          </ac:graphicFrameMkLst>
        </pc:graphicFrameChg>
      </pc:sldChg>
      <pc:sldChg chg="mod">
        <pc:chgData name="Viorica Scerbina" userId="0f6d29d0-0191-40d1-b46b-5f0dd9b80d87" providerId="ADAL" clId="{1124ECA4-90D2-4FC0-8BE6-4A34A8BE7EDE}" dt="2024-10-30T17:47:04.572" v="13" actId="27918"/>
        <pc:sldMkLst>
          <pc:docMk/>
          <pc:sldMk cId="1630283138" sldId="315"/>
        </pc:sldMkLst>
      </pc:sldChg>
      <pc:sldChg chg="mod">
        <pc:chgData name="Viorica Scerbina" userId="0f6d29d0-0191-40d1-b46b-5f0dd9b80d87" providerId="ADAL" clId="{1124ECA4-90D2-4FC0-8BE6-4A34A8BE7EDE}" dt="2024-10-30T17:45:49.561" v="7" actId="27918"/>
        <pc:sldMkLst>
          <pc:docMk/>
          <pc:sldMk cId="2533250084" sldId="317"/>
        </pc:sldMkLst>
      </pc:sldChg>
      <pc:sldChg chg="mod">
        <pc:chgData name="Viorica Scerbina" userId="0f6d29d0-0191-40d1-b46b-5f0dd9b80d87" providerId="ADAL" clId="{1124ECA4-90D2-4FC0-8BE6-4A34A8BE7EDE}" dt="2024-10-30T18:17:17.395" v="263" actId="27918"/>
        <pc:sldMkLst>
          <pc:docMk/>
          <pc:sldMk cId="852197584" sldId="319"/>
        </pc:sldMkLst>
      </pc:sldChg>
      <pc:sldChg chg="mod">
        <pc:chgData name="Viorica Scerbina" userId="0f6d29d0-0191-40d1-b46b-5f0dd9b80d87" providerId="ADAL" clId="{1124ECA4-90D2-4FC0-8BE6-4A34A8BE7EDE}" dt="2024-10-30T17:46:12.906" v="11" actId="27918"/>
        <pc:sldMkLst>
          <pc:docMk/>
          <pc:sldMk cId="4269223712" sldId="320"/>
        </pc:sldMkLst>
      </pc:sldChg>
      <pc:sldChg chg="del">
        <pc:chgData name="Viorica Scerbina" userId="0f6d29d0-0191-40d1-b46b-5f0dd9b80d87" providerId="ADAL" clId="{1124ECA4-90D2-4FC0-8BE6-4A34A8BE7EDE}" dt="2024-10-30T18:48:48.559" v="945" actId="47"/>
        <pc:sldMkLst>
          <pc:docMk/>
          <pc:sldMk cId="3152948819" sldId="321"/>
        </pc:sldMkLst>
      </pc:sldChg>
      <pc:sldChg chg="modSp mod">
        <pc:chgData name="Viorica Scerbina" userId="0f6d29d0-0191-40d1-b46b-5f0dd9b80d87" providerId="ADAL" clId="{1124ECA4-90D2-4FC0-8BE6-4A34A8BE7EDE}" dt="2024-10-30T18:45:41.636" v="926" actId="1076"/>
        <pc:sldMkLst>
          <pc:docMk/>
          <pc:sldMk cId="1740113177" sldId="322"/>
        </pc:sldMkLst>
        <pc:spChg chg="mod">
          <ac:chgData name="Viorica Scerbina" userId="0f6d29d0-0191-40d1-b46b-5f0dd9b80d87" providerId="ADAL" clId="{1124ECA4-90D2-4FC0-8BE6-4A34A8BE7EDE}" dt="2024-10-30T18:19:59.770" v="279" actId="20577"/>
          <ac:spMkLst>
            <pc:docMk/>
            <pc:sldMk cId="1740113177" sldId="322"/>
            <ac:spMk id="11" creationId="{0F657E98-9CE5-3523-2DC5-CCDA17445C9F}"/>
          </ac:spMkLst>
        </pc:spChg>
        <pc:spChg chg="mod">
          <ac:chgData name="Viorica Scerbina" userId="0f6d29d0-0191-40d1-b46b-5f0dd9b80d87" providerId="ADAL" clId="{1124ECA4-90D2-4FC0-8BE6-4A34A8BE7EDE}" dt="2024-10-30T17:53:37.054" v="90" actId="403"/>
          <ac:spMkLst>
            <pc:docMk/>
            <pc:sldMk cId="1740113177" sldId="322"/>
            <ac:spMk id="16" creationId="{0EE265C7-05A4-9066-9C2D-F989D1D55D90}"/>
          </ac:spMkLst>
        </pc:spChg>
        <pc:spChg chg="mod">
          <ac:chgData name="Viorica Scerbina" userId="0f6d29d0-0191-40d1-b46b-5f0dd9b80d87" providerId="ADAL" clId="{1124ECA4-90D2-4FC0-8BE6-4A34A8BE7EDE}" dt="2024-10-30T18:45:17.922" v="922" actId="1076"/>
          <ac:spMkLst>
            <pc:docMk/>
            <pc:sldMk cId="1740113177" sldId="322"/>
            <ac:spMk id="20" creationId="{758CE096-CAEE-55E2-8273-BF99E3D71062}"/>
          </ac:spMkLst>
        </pc:spChg>
        <pc:spChg chg="mod">
          <ac:chgData name="Viorica Scerbina" userId="0f6d29d0-0191-40d1-b46b-5f0dd9b80d87" providerId="ADAL" clId="{1124ECA4-90D2-4FC0-8BE6-4A34A8BE7EDE}" dt="2024-10-30T18:45:20.293" v="923" actId="1076"/>
          <ac:spMkLst>
            <pc:docMk/>
            <pc:sldMk cId="1740113177" sldId="322"/>
            <ac:spMk id="21" creationId="{997634DE-B09B-5ECE-FBA1-2A27ADB43CF3}"/>
          </ac:spMkLst>
        </pc:spChg>
        <pc:spChg chg="mod">
          <ac:chgData name="Viorica Scerbina" userId="0f6d29d0-0191-40d1-b46b-5f0dd9b80d87" providerId="ADAL" clId="{1124ECA4-90D2-4FC0-8BE6-4A34A8BE7EDE}" dt="2024-10-30T17:53:49.940" v="91" actId="1076"/>
          <ac:spMkLst>
            <pc:docMk/>
            <pc:sldMk cId="1740113177" sldId="322"/>
            <ac:spMk id="24" creationId="{FD556C30-C042-F656-72D4-4B278D7314A2}"/>
          </ac:spMkLst>
        </pc:spChg>
        <pc:spChg chg="mod">
          <ac:chgData name="Viorica Scerbina" userId="0f6d29d0-0191-40d1-b46b-5f0dd9b80d87" providerId="ADAL" clId="{1124ECA4-90D2-4FC0-8BE6-4A34A8BE7EDE}" dt="2024-10-30T17:53:49.940" v="91" actId="1076"/>
          <ac:spMkLst>
            <pc:docMk/>
            <pc:sldMk cId="1740113177" sldId="322"/>
            <ac:spMk id="25" creationId="{273F84B3-3456-659B-0C9F-A509EFD41554}"/>
          </ac:spMkLst>
        </pc:spChg>
        <pc:spChg chg="mod">
          <ac:chgData name="Viorica Scerbina" userId="0f6d29d0-0191-40d1-b46b-5f0dd9b80d87" providerId="ADAL" clId="{1124ECA4-90D2-4FC0-8BE6-4A34A8BE7EDE}" dt="2024-10-30T18:45:37.119" v="925" actId="1076"/>
          <ac:spMkLst>
            <pc:docMk/>
            <pc:sldMk cId="1740113177" sldId="322"/>
            <ac:spMk id="26" creationId="{5B3CF7A3-D95E-1D1B-B9F9-297A26AF8593}"/>
          </ac:spMkLst>
        </pc:spChg>
        <pc:spChg chg="mod">
          <ac:chgData name="Viorica Scerbina" userId="0f6d29d0-0191-40d1-b46b-5f0dd9b80d87" providerId="ADAL" clId="{1124ECA4-90D2-4FC0-8BE6-4A34A8BE7EDE}" dt="2024-10-30T17:53:49.940" v="91" actId="1076"/>
          <ac:spMkLst>
            <pc:docMk/>
            <pc:sldMk cId="1740113177" sldId="322"/>
            <ac:spMk id="28" creationId="{2ED99BB6-9546-17C4-15B8-B0EC18F22AFF}"/>
          </ac:spMkLst>
        </pc:spChg>
        <pc:spChg chg="mod">
          <ac:chgData name="Viorica Scerbina" userId="0f6d29d0-0191-40d1-b46b-5f0dd9b80d87" providerId="ADAL" clId="{1124ECA4-90D2-4FC0-8BE6-4A34A8BE7EDE}" dt="2024-10-30T17:53:37.054" v="90" actId="403"/>
          <ac:spMkLst>
            <pc:docMk/>
            <pc:sldMk cId="1740113177" sldId="322"/>
            <ac:spMk id="29" creationId="{FA60A13D-EE37-91B4-474A-28640FB56DA5}"/>
          </ac:spMkLst>
        </pc:spChg>
        <pc:spChg chg="mod">
          <ac:chgData name="Viorica Scerbina" userId="0f6d29d0-0191-40d1-b46b-5f0dd9b80d87" providerId="ADAL" clId="{1124ECA4-90D2-4FC0-8BE6-4A34A8BE7EDE}" dt="2024-10-30T18:45:24.081" v="924" actId="1076"/>
          <ac:spMkLst>
            <pc:docMk/>
            <pc:sldMk cId="1740113177" sldId="322"/>
            <ac:spMk id="36" creationId="{9D9B6AF2-BF8F-668D-4712-59C4202BCB36}"/>
          </ac:spMkLst>
        </pc:spChg>
        <pc:spChg chg="mod">
          <ac:chgData name="Viorica Scerbina" userId="0f6d29d0-0191-40d1-b46b-5f0dd9b80d87" providerId="ADAL" clId="{1124ECA4-90D2-4FC0-8BE6-4A34A8BE7EDE}" dt="2024-10-30T18:45:41.636" v="926" actId="1076"/>
          <ac:spMkLst>
            <pc:docMk/>
            <pc:sldMk cId="1740113177" sldId="322"/>
            <ac:spMk id="37" creationId="{69771828-ACE9-1F8E-857D-F04E9C8091FD}"/>
          </ac:spMkLst>
        </pc:spChg>
      </pc:sldChg>
      <pc:sldChg chg="modSp mod">
        <pc:chgData name="Viorica Scerbina" userId="0f6d29d0-0191-40d1-b46b-5f0dd9b80d87" providerId="ADAL" clId="{1124ECA4-90D2-4FC0-8BE6-4A34A8BE7EDE}" dt="2024-10-30T18:46:18.343" v="933" actId="1076"/>
        <pc:sldMkLst>
          <pc:docMk/>
          <pc:sldMk cId="343278948" sldId="323"/>
        </pc:sldMkLst>
        <pc:spChg chg="mod">
          <ac:chgData name="Viorica Scerbina" userId="0f6d29d0-0191-40d1-b46b-5f0dd9b80d87" providerId="ADAL" clId="{1124ECA4-90D2-4FC0-8BE6-4A34A8BE7EDE}" dt="2024-10-30T17:48:20.853" v="21" actId="20577"/>
          <ac:spMkLst>
            <pc:docMk/>
            <pc:sldMk cId="343278948" sldId="323"/>
            <ac:spMk id="11" creationId="{0F657E98-9CE5-3523-2DC5-CCDA17445C9F}"/>
          </ac:spMkLst>
        </pc:spChg>
        <pc:spChg chg="mod">
          <ac:chgData name="Viorica Scerbina" userId="0f6d29d0-0191-40d1-b46b-5f0dd9b80d87" providerId="ADAL" clId="{1124ECA4-90D2-4FC0-8BE6-4A34A8BE7EDE}" dt="2024-10-30T17:58:48.845" v="96" actId="14100"/>
          <ac:spMkLst>
            <pc:docMk/>
            <pc:sldMk cId="343278948" sldId="323"/>
            <ac:spMk id="16" creationId="{0EE265C7-05A4-9066-9C2D-F989D1D55D90}"/>
          </ac:spMkLst>
        </pc:spChg>
        <pc:spChg chg="mod">
          <ac:chgData name="Viorica Scerbina" userId="0f6d29d0-0191-40d1-b46b-5f0dd9b80d87" providerId="ADAL" clId="{1124ECA4-90D2-4FC0-8BE6-4A34A8BE7EDE}" dt="2024-10-30T17:59:08.899" v="116" actId="1076"/>
          <ac:spMkLst>
            <pc:docMk/>
            <pc:sldMk cId="343278948" sldId="323"/>
            <ac:spMk id="20" creationId="{758CE096-CAEE-55E2-8273-BF99E3D71062}"/>
          </ac:spMkLst>
        </pc:spChg>
        <pc:spChg chg="mod">
          <ac:chgData name="Viorica Scerbina" userId="0f6d29d0-0191-40d1-b46b-5f0dd9b80d87" providerId="ADAL" clId="{1124ECA4-90D2-4FC0-8BE6-4A34A8BE7EDE}" dt="2024-10-30T17:54:32.468" v="95" actId="14100"/>
          <ac:spMkLst>
            <pc:docMk/>
            <pc:sldMk cId="343278948" sldId="323"/>
            <ac:spMk id="21" creationId="{997634DE-B09B-5ECE-FBA1-2A27ADB43CF3}"/>
          </ac:spMkLst>
        </pc:spChg>
        <pc:spChg chg="mod">
          <ac:chgData name="Viorica Scerbina" userId="0f6d29d0-0191-40d1-b46b-5f0dd9b80d87" providerId="ADAL" clId="{1124ECA4-90D2-4FC0-8BE6-4A34A8BE7EDE}" dt="2024-10-30T17:54:29.866" v="94" actId="1076"/>
          <ac:spMkLst>
            <pc:docMk/>
            <pc:sldMk cId="343278948" sldId="323"/>
            <ac:spMk id="24" creationId="{FD556C30-C042-F656-72D4-4B278D7314A2}"/>
          </ac:spMkLst>
        </pc:spChg>
        <pc:spChg chg="mod">
          <ac:chgData name="Viorica Scerbina" userId="0f6d29d0-0191-40d1-b46b-5f0dd9b80d87" providerId="ADAL" clId="{1124ECA4-90D2-4FC0-8BE6-4A34A8BE7EDE}" dt="2024-10-30T18:46:18.343" v="933" actId="1076"/>
          <ac:spMkLst>
            <pc:docMk/>
            <pc:sldMk cId="343278948" sldId="323"/>
            <ac:spMk id="25" creationId="{273F84B3-3456-659B-0C9F-A509EFD41554}"/>
          </ac:spMkLst>
        </pc:spChg>
        <pc:spChg chg="mod">
          <ac:chgData name="Viorica Scerbina" userId="0f6d29d0-0191-40d1-b46b-5f0dd9b80d87" providerId="ADAL" clId="{1124ECA4-90D2-4FC0-8BE6-4A34A8BE7EDE}" dt="2024-10-30T17:54:29.866" v="94" actId="1076"/>
          <ac:spMkLst>
            <pc:docMk/>
            <pc:sldMk cId="343278948" sldId="323"/>
            <ac:spMk id="26" creationId="{5B3CF7A3-D95E-1D1B-B9F9-297A26AF8593}"/>
          </ac:spMkLst>
        </pc:spChg>
        <pc:spChg chg="mod">
          <ac:chgData name="Viorica Scerbina" userId="0f6d29d0-0191-40d1-b46b-5f0dd9b80d87" providerId="ADAL" clId="{1124ECA4-90D2-4FC0-8BE6-4A34A8BE7EDE}" dt="2024-10-30T17:59:12.777" v="117" actId="1076"/>
          <ac:spMkLst>
            <pc:docMk/>
            <pc:sldMk cId="343278948" sldId="323"/>
            <ac:spMk id="28" creationId="{2ED99BB6-9546-17C4-15B8-B0EC18F22AFF}"/>
          </ac:spMkLst>
        </pc:spChg>
        <pc:spChg chg="mod">
          <ac:chgData name="Viorica Scerbina" userId="0f6d29d0-0191-40d1-b46b-5f0dd9b80d87" providerId="ADAL" clId="{1124ECA4-90D2-4FC0-8BE6-4A34A8BE7EDE}" dt="2024-10-30T17:59:16.316" v="118" actId="1076"/>
          <ac:spMkLst>
            <pc:docMk/>
            <pc:sldMk cId="343278948" sldId="323"/>
            <ac:spMk id="29" creationId="{FA60A13D-EE37-91B4-474A-28640FB56DA5}"/>
          </ac:spMkLst>
        </pc:spChg>
        <pc:spChg chg="mod">
          <ac:chgData name="Viorica Scerbina" userId="0f6d29d0-0191-40d1-b46b-5f0dd9b80d87" providerId="ADAL" clId="{1124ECA4-90D2-4FC0-8BE6-4A34A8BE7EDE}" dt="2024-10-30T17:54:10.319" v="93" actId="403"/>
          <ac:spMkLst>
            <pc:docMk/>
            <pc:sldMk cId="343278948" sldId="323"/>
            <ac:spMk id="36" creationId="{9D9B6AF2-BF8F-668D-4712-59C4202BCB36}"/>
          </ac:spMkLst>
        </pc:spChg>
        <pc:spChg chg="mod">
          <ac:chgData name="Viorica Scerbina" userId="0f6d29d0-0191-40d1-b46b-5f0dd9b80d87" providerId="ADAL" clId="{1124ECA4-90D2-4FC0-8BE6-4A34A8BE7EDE}" dt="2024-10-30T17:54:29.866" v="94" actId="1076"/>
          <ac:spMkLst>
            <pc:docMk/>
            <pc:sldMk cId="343278948" sldId="323"/>
            <ac:spMk id="37" creationId="{69771828-ACE9-1F8E-857D-F04E9C8091FD}"/>
          </ac:spMkLst>
        </pc:spChg>
        <pc:cxnChg chg="mod">
          <ac:chgData name="Viorica Scerbina" userId="0f6d29d0-0191-40d1-b46b-5f0dd9b80d87" providerId="ADAL" clId="{1124ECA4-90D2-4FC0-8BE6-4A34A8BE7EDE}" dt="2024-10-30T17:59:19.106" v="137" actId="1038"/>
          <ac:cxnSpMkLst>
            <pc:docMk/>
            <pc:sldMk cId="343278948" sldId="323"/>
            <ac:cxnSpMk id="2" creationId="{343AF717-D243-50F0-1BC2-C22D1F007500}"/>
          </ac:cxnSpMkLst>
        </pc:cxnChg>
        <pc:cxnChg chg="mod">
          <ac:chgData name="Viorica Scerbina" userId="0f6d29d0-0191-40d1-b46b-5f0dd9b80d87" providerId="ADAL" clId="{1124ECA4-90D2-4FC0-8BE6-4A34A8BE7EDE}" dt="2024-10-30T18:46:09.964" v="931" actId="1035"/>
          <ac:cxnSpMkLst>
            <pc:docMk/>
            <pc:sldMk cId="343278948" sldId="323"/>
            <ac:cxnSpMk id="4" creationId="{3274BC49-3BA1-A6CD-9980-85DCDACDC6A8}"/>
          </ac:cxnSpMkLst>
        </pc:cxnChg>
        <pc:cxnChg chg="mod">
          <ac:chgData name="Viorica Scerbina" userId="0f6d29d0-0191-40d1-b46b-5f0dd9b80d87" providerId="ADAL" clId="{1124ECA4-90D2-4FC0-8BE6-4A34A8BE7EDE}" dt="2024-10-30T18:46:04.699" v="929" actId="1035"/>
          <ac:cxnSpMkLst>
            <pc:docMk/>
            <pc:sldMk cId="343278948" sldId="323"/>
            <ac:cxnSpMk id="27" creationId="{98F076E4-4688-1585-90A9-82FB226CFF84}"/>
          </ac:cxnSpMkLst>
        </pc:cxnChg>
        <pc:cxnChg chg="mod">
          <ac:chgData name="Viorica Scerbina" userId="0f6d29d0-0191-40d1-b46b-5f0dd9b80d87" providerId="ADAL" clId="{1124ECA4-90D2-4FC0-8BE6-4A34A8BE7EDE}" dt="2024-10-30T17:59:01.165" v="115" actId="1038"/>
          <ac:cxnSpMkLst>
            <pc:docMk/>
            <pc:sldMk cId="343278948" sldId="323"/>
            <ac:cxnSpMk id="38" creationId="{64E5A269-EED3-0CA0-AF3C-FBA11DB4A058}"/>
          </ac:cxnSpMkLst>
        </pc:cxnChg>
      </pc:sldChg>
      <pc:sldChg chg="modSp mod">
        <pc:chgData name="Viorica Scerbina" userId="0f6d29d0-0191-40d1-b46b-5f0dd9b80d87" providerId="ADAL" clId="{1124ECA4-90D2-4FC0-8BE6-4A34A8BE7EDE}" dt="2024-10-30T18:46:28.782" v="938" actId="1035"/>
        <pc:sldMkLst>
          <pc:docMk/>
          <pc:sldMk cId="121640271" sldId="324"/>
        </pc:sldMkLst>
        <pc:cxnChg chg="mod">
          <ac:chgData name="Viorica Scerbina" userId="0f6d29d0-0191-40d1-b46b-5f0dd9b80d87" providerId="ADAL" clId="{1124ECA4-90D2-4FC0-8BE6-4A34A8BE7EDE}" dt="2024-10-30T18:46:25.265" v="936" actId="1035"/>
          <ac:cxnSpMkLst>
            <pc:docMk/>
            <pc:sldMk cId="121640271" sldId="324"/>
            <ac:cxnSpMk id="4" creationId="{3274BC49-3BA1-A6CD-9980-85DCDACDC6A8}"/>
          </ac:cxnSpMkLst>
        </pc:cxnChg>
        <pc:cxnChg chg="mod">
          <ac:chgData name="Viorica Scerbina" userId="0f6d29d0-0191-40d1-b46b-5f0dd9b80d87" providerId="ADAL" clId="{1124ECA4-90D2-4FC0-8BE6-4A34A8BE7EDE}" dt="2024-10-30T18:46:28.782" v="938" actId="1035"/>
          <ac:cxnSpMkLst>
            <pc:docMk/>
            <pc:sldMk cId="121640271" sldId="324"/>
            <ac:cxnSpMk id="27" creationId="{98F076E4-4688-1585-90A9-82FB226CFF84}"/>
          </ac:cxnSpMkLst>
        </pc:cxnChg>
      </pc:sldChg>
      <pc:sldChg chg="addSp modSp mod">
        <pc:chgData name="Viorica Scerbina" userId="0f6d29d0-0191-40d1-b46b-5f0dd9b80d87" providerId="ADAL" clId="{1124ECA4-90D2-4FC0-8BE6-4A34A8BE7EDE}" dt="2024-10-30T18:25:02.094" v="562"/>
        <pc:sldMkLst>
          <pc:docMk/>
          <pc:sldMk cId="2777644967" sldId="326"/>
        </pc:sldMkLst>
        <pc:spChg chg="mod">
          <ac:chgData name="Viorica Scerbina" userId="0f6d29d0-0191-40d1-b46b-5f0dd9b80d87" providerId="ADAL" clId="{1124ECA4-90D2-4FC0-8BE6-4A34A8BE7EDE}" dt="2024-10-30T18:23:17.591" v="525" actId="1076"/>
          <ac:spMkLst>
            <pc:docMk/>
            <pc:sldMk cId="2777644967" sldId="326"/>
            <ac:spMk id="9" creationId="{E8AA56E9-8202-1D8A-7F3D-42425637A7CC}"/>
          </ac:spMkLst>
        </pc:spChg>
        <pc:spChg chg="mod">
          <ac:chgData name="Viorica Scerbina" userId="0f6d29d0-0191-40d1-b46b-5f0dd9b80d87" providerId="ADAL" clId="{1124ECA4-90D2-4FC0-8BE6-4A34A8BE7EDE}" dt="2024-10-30T18:23:33.856" v="556" actId="1076"/>
          <ac:spMkLst>
            <pc:docMk/>
            <pc:sldMk cId="2777644967" sldId="326"/>
            <ac:spMk id="10" creationId="{2957FDB9-2CD0-427A-AA92-2FD2E4A83429}"/>
          </ac:spMkLst>
        </pc:spChg>
        <pc:spChg chg="mod">
          <ac:chgData name="Viorica Scerbina" userId="0f6d29d0-0191-40d1-b46b-5f0dd9b80d87" providerId="ADAL" clId="{1124ECA4-90D2-4FC0-8BE6-4A34A8BE7EDE}" dt="2024-10-30T18:23:17.591" v="525" actId="1076"/>
          <ac:spMkLst>
            <pc:docMk/>
            <pc:sldMk cId="2777644967" sldId="326"/>
            <ac:spMk id="14" creationId="{A0885520-00FD-ABC2-E54E-A0C7F5387855}"/>
          </ac:spMkLst>
        </pc:spChg>
        <pc:spChg chg="mod">
          <ac:chgData name="Viorica Scerbina" userId="0f6d29d0-0191-40d1-b46b-5f0dd9b80d87" providerId="ADAL" clId="{1124ECA4-90D2-4FC0-8BE6-4A34A8BE7EDE}" dt="2024-10-30T18:23:17.591" v="525" actId="1076"/>
          <ac:spMkLst>
            <pc:docMk/>
            <pc:sldMk cId="2777644967" sldId="326"/>
            <ac:spMk id="17" creationId="{D682AC05-45B6-436E-BAA5-6EC4980AAE9E}"/>
          </ac:spMkLst>
        </pc:spChg>
        <pc:spChg chg="mod">
          <ac:chgData name="Viorica Scerbina" userId="0f6d29d0-0191-40d1-b46b-5f0dd9b80d87" providerId="ADAL" clId="{1124ECA4-90D2-4FC0-8BE6-4A34A8BE7EDE}" dt="2024-10-30T18:23:17.591" v="525" actId="1076"/>
          <ac:spMkLst>
            <pc:docMk/>
            <pc:sldMk cId="2777644967" sldId="326"/>
            <ac:spMk id="23" creationId="{C6ADB4F8-6F31-44F6-AF97-C4ECC6D2D03F}"/>
          </ac:spMkLst>
        </pc:spChg>
        <pc:spChg chg="add mod">
          <ac:chgData name="Viorica Scerbina" userId="0f6d29d0-0191-40d1-b46b-5f0dd9b80d87" providerId="ADAL" clId="{1124ECA4-90D2-4FC0-8BE6-4A34A8BE7EDE}" dt="2024-10-30T18:23:44.685" v="557"/>
          <ac:spMkLst>
            <pc:docMk/>
            <pc:sldMk cId="2777644967" sldId="326"/>
            <ac:spMk id="24" creationId="{661FDD0D-5019-A90C-11F8-3A97B72788F4}"/>
          </ac:spMkLst>
        </pc:spChg>
        <pc:spChg chg="add mod">
          <ac:chgData name="Viorica Scerbina" userId="0f6d29d0-0191-40d1-b46b-5f0dd9b80d87" providerId="ADAL" clId="{1124ECA4-90D2-4FC0-8BE6-4A34A8BE7EDE}" dt="2024-10-30T18:23:48.790" v="558"/>
          <ac:spMkLst>
            <pc:docMk/>
            <pc:sldMk cId="2777644967" sldId="326"/>
            <ac:spMk id="25" creationId="{1513FA34-1E3C-6B57-C873-F2240B72FC93}"/>
          </ac:spMkLst>
        </pc:spChg>
        <pc:spChg chg="add mod">
          <ac:chgData name="Viorica Scerbina" userId="0f6d29d0-0191-40d1-b46b-5f0dd9b80d87" providerId="ADAL" clId="{1124ECA4-90D2-4FC0-8BE6-4A34A8BE7EDE}" dt="2024-10-30T18:25:02.094" v="562"/>
          <ac:spMkLst>
            <pc:docMk/>
            <pc:sldMk cId="2777644967" sldId="326"/>
            <ac:spMk id="26" creationId="{EA489F41-A29E-4CFC-0DAF-1A64B1D8E479}"/>
          </ac:spMkLst>
        </pc:spChg>
        <pc:spChg chg="mod">
          <ac:chgData name="Viorica Scerbina" userId="0f6d29d0-0191-40d1-b46b-5f0dd9b80d87" providerId="ADAL" clId="{1124ECA4-90D2-4FC0-8BE6-4A34A8BE7EDE}" dt="2024-10-30T18:23:17.591" v="525" actId="1076"/>
          <ac:spMkLst>
            <pc:docMk/>
            <pc:sldMk cId="2777644967" sldId="326"/>
            <ac:spMk id="30" creationId="{7305A6BE-D2AC-437A-BD42-7D01A550DD03}"/>
          </ac:spMkLst>
        </pc:spChg>
        <pc:spChg chg="mod">
          <ac:chgData name="Viorica Scerbina" userId="0f6d29d0-0191-40d1-b46b-5f0dd9b80d87" providerId="ADAL" clId="{1124ECA4-90D2-4FC0-8BE6-4A34A8BE7EDE}" dt="2024-10-30T18:23:17.591" v="525" actId="1076"/>
          <ac:spMkLst>
            <pc:docMk/>
            <pc:sldMk cId="2777644967" sldId="326"/>
            <ac:spMk id="31" creationId="{CB018317-9534-4CC6-B473-CBB745F8E98A}"/>
          </ac:spMkLst>
        </pc:spChg>
        <pc:cxnChg chg="mod">
          <ac:chgData name="Viorica Scerbina" userId="0f6d29d0-0191-40d1-b46b-5f0dd9b80d87" providerId="ADAL" clId="{1124ECA4-90D2-4FC0-8BE6-4A34A8BE7EDE}" dt="2024-10-30T18:23:17.591" v="525" actId="1076"/>
          <ac:cxnSpMkLst>
            <pc:docMk/>
            <pc:sldMk cId="2777644967" sldId="326"/>
            <ac:cxnSpMk id="2" creationId="{B1CAFEFC-C293-13EA-65AF-DA841EC707C8}"/>
          </ac:cxnSpMkLst>
        </pc:cxnChg>
        <pc:cxnChg chg="mod">
          <ac:chgData name="Viorica Scerbina" userId="0f6d29d0-0191-40d1-b46b-5f0dd9b80d87" providerId="ADAL" clId="{1124ECA4-90D2-4FC0-8BE6-4A34A8BE7EDE}" dt="2024-10-30T18:23:27.888" v="555" actId="1035"/>
          <ac:cxnSpMkLst>
            <pc:docMk/>
            <pc:sldMk cId="2777644967" sldId="326"/>
            <ac:cxnSpMk id="3" creationId="{877C0990-17AF-47A9-9DD3-AF4FE4F9DBB1}"/>
          </ac:cxnSpMkLst>
        </pc:cxnChg>
        <pc:cxnChg chg="mod">
          <ac:chgData name="Viorica Scerbina" userId="0f6d29d0-0191-40d1-b46b-5f0dd9b80d87" providerId="ADAL" clId="{1124ECA4-90D2-4FC0-8BE6-4A34A8BE7EDE}" dt="2024-10-30T18:23:27.888" v="555" actId="1035"/>
          <ac:cxnSpMkLst>
            <pc:docMk/>
            <pc:sldMk cId="2777644967" sldId="326"/>
            <ac:cxnSpMk id="11" creationId="{1C4FCE7C-2040-48B2-B63D-95942C41B628}"/>
          </ac:cxnSpMkLst>
        </pc:cxnChg>
        <pc:cxnChg chg="mod">
          <ac:chgData name="Viorica Scerbina" userId="0f6d29d0-0191-40d1-b46b-5f0dd9b80d87" providerId="ADAL" clId="{1124ECA4-90D2-4FC0-8BE6-4A34A8BE7EDE}" dt="2024-10-30T18:23:27.888" v="555" actId="1035"/>
          <ac:cxnSpMkLst>
            <pc:docMk/>
            <pc:sldMk cId="2777644967" sldId="326"/>
            <ac:cxnSpMk id="13" creationId="{43159A8E-4642-4211-BE81-E98D7B24820B}"/>
          </ac:cxnSpMkLst>
        </pc:cxnChg>
      </pc:sldChg>
      <pc:sldChg chg="delSp modSp del mod">
        <pc:chgData name="Viorica Scerbina" userId="0f6d29d0-0191-40d1-b46b-5f0dd9b80d87" providerId="ADAL" clId="{1124ECA4-90D2-4FC0-8BE6-4A34A8BE7EDE}" dt="2024-10-30T18:25:44.533" v="572" actId="47"/>
        <pc:sldMkLst>
          <pc:docMk/>
          <pc:sldMk cId="21490044" sldId="327"/>
        </pc:sldMkLst>
        <pc:spChg chg="mod">
          <ac:chgData name="Viorica Scerbina" userId="0f6d29d0-0191-40d1-b46b-5f0dd9b80d87" providerId="ADAL" clId="{1124ECA4-90D2-4FC0-8BE6-4A34A8BE7EDE}" dt="2024-10-30T17:53:02.756" v="89" actId="1076"/>
          <ac:spMkLst>
            <pc:docMk/>
            <pc:sldMk cId="21490044" sldId="327"/>
            <ac:spMk id="4" creationId="{36B79EED-A209-49F5-AA66-FE3DD8094B9A}"/>
          </ac:spMkLst>
        </pc:spChg>
        <pc:spChg chg="mod">
          <ac:chgData name="Viorica Scerbina" userId="0f6d29d0-0191-40d1-b46b-5f0dd9b80d87" providerId="ADAL" clId="{1124ECA4-90D2-4FC0-8BE6-4A34A8BE7EDE}" dt="2024-10-30T17:49:27.969" v="31" actId="404"/>
          <ac:spMkLst>
            <pc:docMk/>
            <pc:sldMk cId="21490044" sldId="327"/>
            <ac:spMk id="9" creationId="{E8AA56E9-8202-1D8A-7F3D-42425637A7CC}"/>
          </ac:spMkLst>
        </pc:spChg>
        <pc:spChg chg="mod">
          <ac:chgData name="Viorica Scerbina" userId="0f6d29d0-0191-40d1-b46b-5f0dd9b80d87" providerId="ADAL" clId="{1124ECA4-90D2-4FC0-8BE6-4A34A8BE7EDE}" dt="2024-10-30T18:25:31.237" v="568" actId="21"/>
          <ac:spMkLst>
            <pc:docMk/>
            <pc:sldMk cId="21490044" sldId="327"/>
            <ac:spMk id="10" creationId="{2957FDB9-2CD0-427A-AA92-2FD2E4A83429}"/>
          </ac:spMkLst>
        </pc:spChg>
        <pc:spChg chg="mod">
          <ac:chgData name="Viorica Scerbina" userId="0f6d29d0-0191-40d1-b46b-5f0dd9b80d87" providerId="ADAL" clId="{1124ECA4-90D2-4FC0-8BE6-4A34A8BE7EDE}" dt="2024-10-30T17:49:27.969" v="31" actId="404"/>
          <ac:spMkLst>
            <pc:docMk/>
            <pc:sldMk cId="21490044" sldId="327"/>
            <ac:spMk id="14" creationId="{A0885520-00FD-ABC2-E54E-A0C7F5387855}"/>
          </ac:spMkLst>
        </pc:spChg>
        <pc:spChg chg="del mod">
          <ac:chgData name="Viorica Scerbina" userId="0f6d29d0-0191-40d1-b46b-5f0dd9b80d87" providerId="ADAL" clId="{1124ECA4-90D2-4FC0-8BE6-4A34A8BE7EDE}" dt="2024-10-30T18:25:21.750" v="566"/>
          <ac:spMkLst>
            <pc:docMk/>
            <pc:sldMk cId="21490044" sldId="327"/>
            <ac:spMk id="20" creationId="{F7C5CE97-6224-48BB-8EB4-5F7EDE7481E3}"/>
          </ac:spMkLst>
        </pc:spChg>
        <pc:spChg chg="mod">
          <ac:chgData name="Viorica Scerbina" userId="0f6d29d0-0191-40d1-b46b-5f0dd9b80d87" providerId="ADAL" clId="{1124ECA4-90D2-4FC0-8BE6-4A34A8BE7EDE}" dt="2024-10-30T17:52:24.493" v="86" actId="20577"/>
          <ac:spMkLst>
            <pc:docMk/>
            <pc:sldMk cId="21490044" sldId="327"/>
            <ac:spMk id="23" creationId="{C6ADB4F8-6F31-44F6-AF97-C4ECC6D2D03F}"/>
          </ac:spMkLst>
        </pc:spChg>
        <pc:spChg chg="mod">
          <ac:chgData name="Viorica Scerbina" userId="0f6d29d0-0191-40d1-b46b-5f0dd9b80d87" providerId="ADAL" clId="{1124ECA4-90D2-4FC0-8BE6-4A34A8BE7EDE}" dt="2024-10-30T17:49:27.969" v="31" actId="404"/>
          <ac:spMkLst>
            <pc:docMk/>
            <pc:sldMk cId="21490044" sldId="327"/>
            <ac:spMk id="30" creationId="{7305A6BE-D2AC-437A-BD42-7D01A550DD03}"/>
          </ac:spMkLst>
        </pc:spChg>
        <pc:spChg chg="mod">
          <ac:chgData name="Viorica Scerbina" userId="0f6d29d0-0191-40d1-b46b-5f0dd9b80d87" providerId="ADAL" clId="{1124ECA4-90D2-4FC0-8BE6-4A34A8BE7EDE}" dt="2024-10-30T17:49:27.969" v="31" actId="404"/>
          <ac:spMkLst>
            <pc:docMk/>
            <pc:sldMk cId="21490044" sldId="327"/>
            <ac:spMk id="31" creationId="{CB018317-9534-4CC6-B473-CBB745F8E98A}"/>
          </ac:spMkLst>
        </pc:spChg>
        <pc:cxnChg chg="mod">
          <ac:chgData name="Viorica Scerbina" userId="0f6d29d0-0191-40d1-b46b-5f0dd9b80d87" providerId="ADAL" clId="{1124ECA4-90D2-4FC0-8BE6-4A34A8BE7EDE}" dt="2024-10-30T17:52:14.608" v="80" actId="1038"/>
          <ac:cxnSpMkLst>
            <pc:docMk/>
            <pc:sldMk cId="21490044" sldId="327"/>
            <ac:cxnSpMk id="11" creationId="{1C4FCE7C-2040-48B2-B63D-95942C41B628}"/>
          </ac:cxnSpMkLst>
        </pc:cxnChg>
        <pc:cxnChg chg="mod">
          <ac:chgData name="Viorica Scerbina" userId="0f6d29d0-0191-40d1-b46b-5f0dd9b80d87" providerId="ADAL" clId="{1124ECA4-90D2-4FC0-8BE6-4A34A8BE7EDE}" dt="2024-10-30T17:52:13.215" v="78" actId="14100"/>
          <ac:cxnSpMkLst>
            <pc:docMk/>
            <pc:sldMk cId="21490044" sldId="327"/>
            <ac:cxnSpMk id="13" creationId="{43159A8E-4642-4211-BE81-E98D7B24820B}"/>
          </ac:cxnSpMkLst>
        </pc:cxnChg>
      </pc:sldChg>
      <pc:sldChg chg="modSp mod">
        <pc:chgData name="Viorica Scerbina" userId="0f6d29d0-0191-40d1-b46b-5f0dd9b80d87" providerId="ADAL" clId="{1124ECA4-90D2-4FC0-8BE6-4A34A8BE7EDE}" dt="2024-10-30T18:33:19.019" v="861" actId="108"/>
        <pc:sldMkLst>
          <pc:docMk/>
          <pc:sldMk cId="1113565175" sldId="328"/>
        </pc:sldMkLst>
        <pc:spChg chg="mod">
          <ac:chgData name="Viorica Scerbina" userId="0f6d29d0-0191-40d1-b46b-5f0dd9b80d87" providerId="ADAL" clId="{1124ECA4-90D2-4FC0-8BE6-4A34A8BE7EDE}" dt="2024-10-30T18:33:19.019" v="861" actId="108"/>
          <ac:spMkLst>
            <pc:docMk/>
            <pc:sldMk cId="1113565175" sldId="328"/>
            <ac:spMk id="4" creationId="{05AD632C-5E09-E2A9-D73B-E0A18CA6FBE2}"/>
          </ac:spMkLst>
        </pc:spChg>
      </pc:sldChg>
      <pc:sldChg chg="modSp mod">
        <pc:chgData name="Viorica Scerbina" userId="0f6d29d0-0191-40d1-b46b-5f0dd9b80d87" providerId="ADAL" clId="{1124ECA4-90D2-4FC0-8BE6-4A34A8BE7EDE}" dt="2024-10-30T18:53:48.071" v="998"/>
        <pc:sldMkLst>
          <pc:docMk/>
          <pc:sldMk cId="1249559758" sldId="329"/>
        </pc:sldMkLst>
        <pc:spChg chg="mod">
          <ac:chgData name="Viorica Scerbina" userId="0f6d29d0-0191-40d1-b46b-5f0dd9b80d87" providerId="ADAL" clId="{1124ECA4-90D2-4FC0-8BE6-4A34A8BE7EDE}" dt="2024-10-30T18:53:48.071" v="998"/>
          <ac:spMkLst>
            <pc:docMk/>
            <pc:sldMk cId="1249559758" sldId="329"/>
            <ac:spMk id="18" creationId="{1B3DB754-843E-4EEF-91D5-504E0075861E}"/>
          </ac:spMkLst>
        </pc:spChg>
        <pc:graphicFrameChg chg="mod modGraphic">
          <ac:chgData name="Viorica Scerbina" userId="0f6d29d0-0191-40d1-b46b-5f0dd9b80d87" providerId="ADAL" clId="{1124ECA4-90D2-4FC0-8BE6-4A34A8BE7EDE}" dt="2024-10-30T18:44:48.224" v="921" actId="20577"/>
          <ac:graphicFrameMkLst>
            <pc:docMk/>
            <pc:sldMk cId="1249559758" sldId="329"/>
            <ac:graphicFrameMk id="2" creationId="{F2B86306-F794-D5E1-7536-A4848CD959BA}"/>
          </ac:graphicFrameMkLst>
        </pc:graphicFrameChg>
      </pc:sldChg>
      <pc:sldChg chg="modSp mod">
        <pc:chgData name="Viorica Scerbina" userId="0f6d29d0-0191-40d1-b46b-5f0dd9b80d87" providerId="ADAL" clId="{1124ECA4-90D2-4FC0-8BE6-4A34A8BE7EDE}" dt="2024-10-30T18:40:54.366" v="874" actId="108"/>
        <pc:sldMkLst>
          <pc:docMk/>
          <pc:sldMk cId="1379998168" sldId="330"/>
        </pc:sldMkLst>
        <pc:spChg chg="mod">
          <ac:chgData name="Viorica Scerbina" userId="0f6d29d0-0191-40d1-b46b-5f0dd9b80d87" providerId="ADAL" clId="{1124ECA4-90D2-4FC0-8BE6-4A34A8BE7EDE}" dt="2024-10-30T18:16:44.958" v="261"/>
          <ac:spMkLst>
            <pc:docMk/>
            <pc:sldMk cId="1379998168" sldId="330"/>
            <ac:spMk id="8" creationId="{962ED55F-F75B-4280-A5CA-3D51FA1B49DB}"/>
          </ac:spMkLst>
        </pc:spChg>
        <pc:spChg chg="mod">
          <ac:chgData name="Viorica Scerbina" userId="0f6d29d0-0191-40d1-b46b-5f0dd9b80d87" providerId="ADAL" clId="{1124ECA4-90D2-4FC0-8BE6-4A34A8BE7EDE}" dt="2024-10-30T18:40:54.366" v="874" actId="108"/>
          <ac:spMkLst>
            <pc:docMk/>
            <pc:sldMk cId="1379998168" sldId="330"/>
            <ac:spMk id="17" creationId="{D682AC05-45B6-436E-BAA5-6EC4980AAE9E}"/>
          </ac:spMkLst>
        </pc:spChg>
      </pc:sldChg>
      <pc:sldChg chg="modSp mod">
        <pc:chgData name="Viorica Scerbina" userId="0f6d29d0-0191-40d1-b46b-5f0dd9b80d87" providerId="ADAL" clId="{1124ECA4-90D2-4FC0-8BE6-4A34A8BE7EDE}" dt="2024-10-30T18:19:24.890" v="275" actId="20577"/>
        <pc:sldMkLst>
          <pc:docMk/>
          <pc:sldMk cId="4286567720" sldId="331"/>
        </pc:sldMkLst>
        <pc:spChg chg="mod">
          <ac:chgData name="Viorica Scerbina" userId="0f6d29d0-0191-40d1-b46b-5f0dd9b80d87" providerId="ADAL" clId="{1124ECA4-90D2-4FC0-8BE6-4A34A8BE7EDE}" dt="2024-10-30T18:18:52.783" v="264"/>
          <ac:spMkLst>
            <pc:docMk/>
            <pc:sldMk cId="4286567720" sldId="331"/>
            <ac:spMk id="8" creationId="{962ED55F-F75B-4280-A5CA-3D51FA1B49DB}"/>
          </ac:spMkLst>
        </pc:spChg>
        <pc:spChg chg="mod">
          <ac:chgData name="Viorica Scerbina" userId="0f6d29d0-0191-40d1-b46b-5f0dd9b80d87" providerId="ADAL" clId="{1124ECA4-90D2-4FC0-8BE6-4A34A8BE7EDE}" dt="2024-10-30T18:19:24.890" v="275" actId="20577"/>
          <ac:spMkLst>
            <pc:docMk/>
            <pc:sldMk cId="4286567720" sldId="331"/>
            <ac:spMk id="17" creationId="{D682AC05-45B6-436E-BAA5-6EC4980AAE9E}"/>
          </ac:spMkLst>
        </pc:spChg>
      </pc:sldChg>
      <pc:sldChg chg="modSp add mod">
        <pc:chgData name="Viorica Scerbina" userId="0f6d29d0-0191-40d1-b46b-5f0dd9b80d87" providerId="ADAL" clId="{1124ECA4-90D2-4FC0-8BE6-4A34A8BE7EDE}" dt="2024-10-30T18:25:42.140" v="571" actId="14100"/>
        <pc:sldMkLst>
          <pc:docMk/>
          <pc:sldMk cId="1202022960" sldId="332"/>
        </pc:sldMkLst>
        <pc:spChg chg="mod">
          <ac:chgData name="Viorica Scerbina" userId="0f6d29d0-0191-40d1-b46b-5f0dd9b80d87" providerId="ADAL" clId="{1124ECA4-90D2-4FC0-8BE6-4A34A8BE7EDE}" dt="2024-10-30T18:25:42.140" v="571" actId="14100"/>
          <ac:spMkLst>
            <pc:docMk/>
            <pc:sldMk cId="1202022960" sldId="332"/>
            <ac:spMk id="10" creationId="{996347FE-C48C-885A-67A0-596965DD8B07}"/>
          </ac:spMkLst>
        </pc:spChg>
        <pc:spChg chg="mod">
          <ac:chgData name="Viorica Scerbina" userId="0f6d29d0-0191-40d1-b46b-5f0dd9b80d87" providerId="ADAL" clId="{1124ECA4-90D2-4FC0-8BE6-4A34A8BE7EDE}" dt="2024-10-30T18:25:25.164" v="567"/>
          <ac:spMkLst>
            <pc:docMk/>
            <pc:sldMk cId="1202022960" sldId="332"/>
            <ac:spMk id="20" creationId="{AB93AE65-AFE8-CF5C-BDC0-26BDB215FAF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30881764148325E-2"/>
          <c:y val="1.2997342810954774E-2"/>
          <c:w val="0.95392671676572804"/>
          <c:h val="0.8773396752178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768781376499582E-3"/>
                  <c:y val="-3.63924575293914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53 728 400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64388023452848"/>
                      <c:h val="0.11805496709318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77C-4E24-9936-D914A107CB30}"/>
                </c:ext>
              </c:extLst>
            </c:dLbl>
            <c:dLbl>
              <c:idx val="1"/>
              <c:layout>
                <c:manualLayout>
                  <c:x val="-1.1518320808567982E-2"/>
                  <c:y val="-6.75859779344008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54 920 900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863951564018"/>
                      <c:h val="0.15032726695150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7C-4E24-9936-D914A107CB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60 493 900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3762218324702"/>
                      <c:h val="0.12511242189825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77C-4E24-9936-D914A107CB3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2024г</c:v>
                </c:pt>
                <c:pt idx="1">
                  <c:v>2025г.</c:v>
                </c:pt>
                <c:pt idx="2">
                  <c:v>2026г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53728400</c:v>
                </c:pt>
                <c:pt idx="1">
                  <c:v>54920900</c:v>
                </c:pt>
                <c:pt idx="2">
                  <c:v>60493900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6-449A-B87D-7126177BE8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0839375"/>
        <c:axId val="1940847535"/>
      </c:barChart>
      <c:catAx>
        <c:axId val="194083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847535"/>
        <c:crosses val="autoZero"/>
        <c:auto val="1"/>
        <c:lblAlgn val="ctr"/>
        <c:lblOffset val="100"/>
        <c:noMultiLvlLbl val="0"/>
      </c:catAx>
      <c:valAx>
        <c:axId val="19408475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083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86733560523925"/>
          <c:y val="0.12403493296676468"/>
          <c:w val="0.34735129590011576"/>
          <c:h val="0.817354667518350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0B-4F74-9D87-9EEF62A02E4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6-4FFB-AEB9-FC82AD2343DF}"/>
              </c:ext>
            </c:extLst>
          </c:dPt>
          <c:dLbls>
            <c:dLbl>
              <c:idx val="0"/>
              <c:layout>
                <c:manualLayout>
                  <c:x val="-0.15946226031309479"/>
                  <c:y val="0.2352476564764290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39 524 900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2000" baseline="0" dirty="0"/>
                      <a:t> 65 %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2189878301127"/>
                      <c:h val="0.21936718322694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0B-4F74-9D87-9EEF62A02E4C}"/>
                </c:ext>
              </c:extLst>
            </c:dLbl>
            <c:dLbl>
              <c:idx val="1"/>
              <c:layout>
                <c:manualLayout>
                  <c:x val="0.11312754693400671"/>
                  <c:y val="-0.211284846799820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EA2B8C-281D-4B34-9DA1-8ACF6ACD2C7A}" type="VALUE">
                      <a:rPr lang="en-US" smtClean="0"/>
                      <a:pPr>
                        <a:defRPr sz="20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dirty="0"/>
                  </a:p>
                  <a:p>
                    <a:pPr>
                      <a:defRPr sz="20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baseline="0" dirty="0"/>
                      <a:t> </a:t>
                    </a:r>
                    <a:fld id="{3CFA931C-9B2A-4EDD-A3AD-90729B1CACFB}" type="PERCENTAGE">
                      <a:rPr lang="en-US" baseline="0" smtClean="0"/>
                      <a:pPr>
                        <a:defRPr sz="20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1476870199559"/>
                      <c:h val="0.22675628328308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96-4FFB-AEB9-FC82AD234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Трансферты из Государственного и Центрального бюджетов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39524900</c:v>
                </c:pt>
                <c:pt idx="1">
                  <c:v>20969000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B-4F74-9D87-9EEF62A02E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0672406124213194E-2"/>
          <c:y val="0.15754153296788795"/>
          <c:w val="0.47689764414618102"/>
          <c:h val="0.65610326474533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89055344590915"/>
          <c:y val="0.28178445477773806"/>
          <c:w val="0.33297702430294818"/>
          <c:h val="0.735630433118414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F-461C-9B62-50293DFED761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F-461C-9B62-50293DFED7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F-461C-9B62-50293DFED761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645-4B65-8ED7-2477B4999049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FC-4C18-B3DA-548AE28973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463-45E0-B055-4D3723A168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D4-4B3C-8093-3FAE0E974972}"/>
              </c:ext>
            </c:extLst>
          </c:dPt>
          <c:dLbls>
            <c:dLbl>
              <c:idx val="0"/>
              <c:layout>
                <c:manualLayout>
                  <c:x val="8.4192973407766283E-2"/>
                  <c:y val="-2.3389580687960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47054348707177"/>
                      <c:h val="0.11977148852108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F-461C-9B62-50293DFED761}"/>
                </c:ext>
              </c:extLst>
            </c:dLbl>
            <c:dLbl>
              <c:idx val="1"/>
              <c:layout>
                <c:manualLayout>
                  <c:x val="0.17982391207718365"/>
                  <c:y val="0.146030454799372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712015007736359"/>
                      <c:h val="0.1525193386800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F-461C-9B62-50293DFED761}"/>
                </c:ext>
              </c:extLst>
            </c:dLbl>
            <c:dLbl>
              <c:idx val="2"/>
              <c:layout>
                <c:manualLayout>
                  <c:x val="0.10904071810521984"/>
                  <c:y val="-0.20383581433176365"/>
                </c:manualLayout>
              </c:layout>
              <c:tx>
                <c:rich>
                  <a:bodyPr/>
                  <a:lstStyle/>
                  <a:p>
                    <a:fld id="{9B42D6D7-2ADA-42AF-BF1D-263E22DA3AA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,     </a:t>
                    </a:r>
                    <a:fld id="{3580A9E1-A488-4EA5-8E8D-9754352A514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, 79%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CF-461C-9B62-50293DFED761}"/>
                </c:ext>
              </c:extLst>
            </c:dLbl>
            <c:dLbl>
              <c:idx val="3"/>
              <c:layout>
                <c:manualLayout>
                  <c:x val="-6.9292975991006756E-2"/>
                  <c:y val="0.40523922720480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55308781859592"/>
                      <c:h val="0.229437425841287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645-4B65-8ED7-2477B4999049}"/>
                </c:ext>
              </c:extLst>
            </c:dLbl>
            <c:dLbl>
              <c:idx val="4"/>
              <c:layout>
                <c:manualLayout>
                  <c:x val="-0.10171928014886591"/>
                  <c:y val="0.213748581537444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657A97-DDCF-4123-96A0-7BAE0827A827}" type="CATEGORYNAME">
                      <a:rPr lang="ru-RU" smtClean="0"/>
                      <a:pPr>
                        <a:defRPr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FBDCA9F-CD48-4D36-B6DD-882CC609BBD6}" type="VALUE">
                      <a:rPr lang="ru-RU" baseline="0"/>
                      <a:pPr>
                        <a:defRPr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, </a:t>
                    </a:r>
                    <a:fld id="{68206863-6863-427D-8EEA-3F44CEEB2924}" type="PERCENTAGE">
                      <a:rPr lang="ru-RU" baseline="0"/>
                      <a:pPr>
                        <a:defRPr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23044731926451"/>
                      <c:h val="0.156584956240149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FFC-4C18-B3DA-548AE28973A1}"/>
                </c:ext>
              </c:extLst>
            </c:dLbl>
            <c:dLbl>
              <c:idx val="5"/>
              <c:layout>
                <c:manualLayout>
                  <c:x val="-0.16483666348660858"/>
                  <c:y val="8.1250291812511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69041644508699"/>
                      <c:h val="0.21642861200386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463-45E0-B055-4D3723A16848}"/>
                </c:ext>
              </c:extLst>
            </c:dLbl>
            <c:dLbl>
              <c:idx val="6"/>
              <c:layout>
                <c:manualLayout>
                  <c:x val="-8.3714806688989424E-2"/>
                  <c:y val="-1.53592215825024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8A8117-1617-4A4B-806B-0551AD5744DB}" type="CATEGORYNAME">
                      <a:rPr lang="ru-RU"/>
                      <a:pPr>
                        <a:defRPr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,     </a:t>
                    </a:r>
                    <a:fld id="{6A5F2B00-0766-4353-8C9A-C9A55EA7561F}" type="VALUE">
                      <a:rPr lang="ru-RU" baseline="0" dirty="0"/>
                      <a:pPr>
                        <a:defRPr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, </a:t>
                    </a:r>
                    <a:fld id="{F0CA4C38-E3DF-481B-8E58-6E2CE49288C6}" type="PERCENTAGE">
                      <a:rPr lang="ru-RU" baseline="0" dirty="0"/>
                      <a:pPr>
                        <a:defRPr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81293241441235"/>
                      <c:h val="0.123572951550984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ED4-4B3C-8093-3FAE0E974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Специальные средства</c:v>
                </c:pt>
                <c:pt idx="1">
                  <c:v>Прочие доходы</c:v>
                </c:pt>
                <c:pt idx="2">
                  <c:v>Налог на доходы</c:v>
                </c:pt>
                <c:pt idx="3">
                  <c:v>Налог на недвижимое имущество юридических и физических лиц</c:v>
                </c:pt>
                <c:pt idx="4">
                  <c:v>Аренда и имущественный наем </c:v>
                </c:pt>
                <c:pt idx="5">
                  <c:v>Земельный налог на недвижимое имущество</c:v>
                </c:pt>
                <c:pt idx="6">
                  <c:v>Местные сборы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800000</c:v>
                </c:pt>
                <c:pt idx="1">
                  <c:v>190000</c:v>
                </c:pt>
                <c:pt idx="2">
                  <c:v>16618000</c:v>
                </c:pt>
                <c:pt idx="3">
                  <c:v>347000</c:v>
                </c:pt>
                <c:pt idx="4">
                  <c:v>853200</c:v>
                </c:pt>
                <c:pt idx="5">
                  <c:v>914000</c:v>
                </c:pt>
                <c:pt idx="6">
                  <c:v>1246800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7-470A-AE5B-A053DF5809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0917454397713"/>
          <c:y val="2.7013752978159913E-3"/>
          <c:w val="0.43637538498041073"/>
          <c:h val="0.9972986247021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доходы, лей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52925855825023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4-4EFB-9CA7-501549AE6D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Сбор за объекты торговли и/или объекты по оказанию услуг</c:v>
                </c:pt>
                <c:pt idx="1">
                  <c:v>Сбор на благоустройство территорий</c:v>
                </c:pt>
                <c:pt idx="2">
                  <c:v>Сбор на санитарную очистку</c:v>
                </c:pt>
                <c:pt idx="3">
                  <c:v>Сбор за предпринимательский патент</c:v>
                </c:pt>
                <c:pt idx="4">
                  <c:v>Сбор за рекламные устройства и размещение рекламы</c:v>
                </c:pt>
                <c:pt idx="5">
                  <c:v>Рыночный сбор </c:v>
                </c:pt>
                <c:pt idx="6">
                  <c:v>Сбор за организацию лотерей и аукционов в пределах АТЕ</c:v>
                </c:pt>
                <c:pt idx="7">
                  <c:v>Сбор за воду</c:v>
                </c:pt>
                <c:pt idx="8">
                  <c:v>Сбор за использование местной символики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710400</c:v>
                </c:pt>
                <c:pt idx="1">
                  <c:v>226500</c:v>
                </c:pt>
                <c:pt idx="2">
                  <c:v>141800</c:v>
                </c:pt>
                <c:pt idx="3">
                  <c:v>100000</c:v>
                </c:pt>
                <c:pt idx="4">
                  <c:v>41700</c:v>
                </c:pt>
                <c:pt idx="5">
                  <c:v>12500</c:v>
                </c:pt>
                <c:pt idx="6">
                  <c:v>8500</c:v>
                </c:pt>
                <c:pt idx="7">
                  <c:v>5000</c:v>
                </c:pt>
                <c:pt idx="8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B-4CA3-A2B1-1D62AE8F0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5830232"/>
        <c:axId val="605830560"/>
      </c:barChart>
      <c:catAx>
        <c:axId val="605830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830560"/>
        <c:crosses val="autoZero"/>
        <c:auto val="1"/>
        <c:lblAlgn val="ctr"/>
        <c:lblOffset val="100"/>
        <c:noMultiLvlLbl val="0"/>
      </c:catAx>
      <c:valAx>
        <c:axId val="6058305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0583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15000"/>
          <a:lumOff val="85000"/>
        </a:schemeClr>
      </a:solidFill>
      <a:prstDash val="sysDot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15923501542787E-2"/>
          <c:y val="7.2497009220397868E-2"/>
          <c:w val="0.88240090637788038"/>
          <c:h val="0.7259256623676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доходы, лей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F-461C-9B62-50293DFED7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F-461C-9B62-50293DFED7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F-461C-9B62-50293DFED76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Аренда земельных участков с/х назначения</c:v>
                </c:pt>
                <c:pt idx="1">
                  <c:v>Аренда земель не с/х назначения</c:v>
                </c:pt>
                <c:pt idx="2">
                  <c:v>Аренда государственного имущества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557500</c:v>
                </c:pt>
                <c:pt idx="1">
                  <c:v>239900</c:v>
                </c:pt>
                <c:pt idx="2">
                  <c:v>55800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7-470A-AE5B-A053DF580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55114063"/>
        <c:axId val="1955115727"/>
      </c:barChart>
      <c:catAx>
        <c:axId val="1955114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115727"/>
        <c:crosses val="autoZero"/>
        <c:auto val="1"/>
        <c:lblAlgn val="ctr"/>
        <c:lblOffset val="100"/>
        <c:noMultiLvlLbl val="0"/>
      </c:catAx>
      <c:valAx>
        <c:axId val="195511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11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13838453809093"/>
          <c:y val="1.1836155738012713E-4"/>
          <c:w val="0.48438013044979544"/>
          <c:h val="0.9784095130165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52925855825023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1D-4753-903D-B8D74E191B31}"/>
                </c:ext>
              </c:extLst>
            </c:dLbl>
            <c:numFmt formatCode="#,##0" sourceLinked="0"/>
            <c:spPr>
              <a:noFill/>
              <a:ln w="2534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Дошкольное образование</c:v>
                </c:pt>
                <c:pt idx="1">
                  <c:v>Ремонт дорог, обустр-во тер-ии и уличное освещение</c:v>
                </c:pt>
                <c:pt idx="2">
                  <c:v>Культура, спорт, молодежь</c:v>
                </c:pt>
                <c:pt idx="3">
                  <c:v>Содержание аппарата примэрии  и местного совета</c:v>
                </c:pt>
                <c:pt idx="4">
                  <c:v>Социальная защита</c:v>
                </c:pt>
                <c:pt idx="5">
                  <c:v>Пожарная служба</c:v>
                </c:pt>
                <c:pt idx="6">
                  <c:v>Внешкольное образование</c:v>
                </c:pt>
                <c:pt idx="7">
                  <c:v>Резервный фонд</c:v>
                </c:pt>
                <c:pt idx="8">
                  <c:v>Лицейское образование</c:v>
                </c:pt>
                <c:pt idx="9">
                  <c:v>Национальная оборона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29854100</c:v>
                </c:pt>
                <c:pt idx="1">
                  <c:v>10577500</c:v>
                </c:pt>
                <c:pt idx="2">
                  <c:v>7958600</c:v>
                </c:pt>
                <c:pt idx="3">
                  <c:v>7554600</c:v>
                </c:pt>
                <c:pt idx="4">
                  <c:v>2845100</c:v>
                </c:pt>
                <c:pt idx="5">
                  <c:v>720200</c:v>
                </c:pt>
                <c:pt idx="6">
                  <c:v>690600</c:v>
                </c:pt>
                <c:pt idx="7">
                  <c:v>150000</c:v>
                </c:pt>
                <c:pt idx="8">
                  <c:v>138200</c:v>
                </c:pt>
                <c:pt idx="9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D-4753-903D-B8D74E191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7600864"/>
        <c:axId val="1"/>
      </c:barChart>
      <c:catAx>
        <c:axId val="174760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9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majorGridlines>
          <c:spPr>
            <a:ln w="9492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747600864"/>
        <c:crosses val="autoZero"/>
        <c:crossBetween val="between"/>
      </c:valAx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94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9FBB0A9D-FDF7-431C-B875-7EAF220E58D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1" cy="50267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D963D9C2-6D2F-4C67-92F0-25FD30CD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3D9C2-6D2F-4C67-92F0-25FD30CD8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4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D79969A6-928F-4995-9B81-E05D3A732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982D3CBA-0C1D-46D1-AF6D-21460F8C3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DD3EC834-0176-4345-B833-F73CC1183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82" indent="-287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972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961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950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463532-EED9-4D93-8C73-77B4E95CD825}" type="slidenum">
              <a:rPr lang="en-US" altLang="ru-RU" smtClean="0"/>
              <a:pPr/>
              <a:t>38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3D9C2-6D2F-4C67-92F0-25FD30CD89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978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CE793-0A31-431A-8D9D-4FF457359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CE793-0A31-431A-8D9D-4FF457359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978">
              <a:defRPr/>
            </a:pPr>
            <a:r>
              <a:rPr lang="ru-RU" b="1" dirty="0">
                <a:solidFill>
                  <a:schemeClr val="accent2"/>
                </a:solidFill>
                <a:latin typeface="Arial Black" panose="020B0A04020102020204" pitchFamily="34" charset="0"/>
              </a:rPr>
              <a:t>54 920 900 лей</a:t>
            </a:r>
            <a:endParaRPr lang="ru-RU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3D9C2-6D2F-4C67-92F0-25FD30CD8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D1E5E2FE-B61F-402E-BB59-A711DCB0A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87680D41-F1D9-4B53-A9FC-598274C5B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BCDFFD5B-E588-4F04-9FBE-7B643A416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82" indent="-287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972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961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950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95A457-7F13-4257-B6B7-1BBA206FE02F}" type="slidenum">
              <a:rPr lang="en-US" altLang="ru-RU" smtClean="0"/>
              <a:pPr/>
              <a:t>22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2DE06574-3260-4401-972D-51CB13F28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5E9A813B-116B-4A22-A01E-8C21E55E4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01568707-5BED-466C-BD9F-60EEAEEAC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82" indent="-287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972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961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950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AEEEF0-9C54-404C-BC4D-5D4B0DAEB0C8}" type="slidenum">
              <a:rPr lang="en-US" altLang="ru-RU" smtClean="0"/>
              <a:pPr/>
              <a:t>29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DF3AA51C-020C-4681-8DEE-B169165B6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3EC0B830-A204-46FB-9AF9-87C573385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F21BDB81-61A3-46B0-B17E-652BA6F4D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82" indent="-287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972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961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950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7D328D-7AD9-42AB-B209-C5BD72E5EC09}" type="slidenum">
              <a:rPr lang="en-US" altLang="ru-RU" smtClean="0"/>
              <a:pPr/>
              <a:t>30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5A1E277A-367C-4A03-A147-8B3CE75DF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5AA83A1B-E1BB-4B47-AEE1-2FEBF9455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1B6C2AD3-7962-4E92-AE12-A07F7FD7F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82" indent="-287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972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961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950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F5744B-59CB-449B-9509-F92362F27E8A}" type="slidenum">
              <a:rPr lang="en-US" altLang="ru-RU" smtClean="0"/>
              <a:pPr/>
              <a:t>31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20EAA29D-32CC-4D67-B2CC-4B114CC45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0C38054A-D8A8-4878-941A-5CA5C6F11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CFF66E24-4803-4ED4-8E80-866630496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82" indent="-287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972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961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950" indent="-2299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F16F42-FD4A-490C-928E-EA65EF6B818F}" type="slidenum">
              <a:rPr lang="en-US" altLang="ru-RU" smtClean="0"/>
              <a:pPr/>
              <a:t>37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CF9D-D04E-4B55-8738-A56A88D32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19D7-4919-4B32-8D09-D9AC507E9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CDD42-5898-4F24-9109-3A49CE49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82D1-63F0-4FF7-BFB6-C2811791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C274-231B-4B5F-9441-D3EC091F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A66C-A1EA-4F5B-B3B1-3EC0C0FD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38293-8E08-4C26-83C3-274D91E4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73519-B90E-4BDE-9F56-67B6CC1D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F1BC-3CED-443B-B113-F3E3CB13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9249F-AE28-4842-8E5B-BF68BCCD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63A6F-FA84-4914-BC3A-4A8539DF9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35CB1-0578-4F48-9C65-280BCA4F8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A33F7-8FCC-4B5E-8465-E494F9DD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4F88-95FD-495C-8CF7-99DD5488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5C6D-A596-46D8-BF62-9194BFDE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06F4-A535-4687-A001-491CD0E4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1A778-C2D9-46EA-B3C7-C88A28A3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218D-A78E-4220-86CF-2854EA6E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5C3D3-02A9-4616-A1C9-68EF803D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07B65-E59A-4115-851E-27B980C0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CFF9E5E-CB5C-7447-A717-3EE5D216F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02553"/>
            <a:ext cx="971776" cy="29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B2B9DE4-0515-5190-6E63-94E30CBD7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64" y="6450012"/>
            <a:ext cx="739097" cy="36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2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C6A4-F916-4610-9631-749EC79C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6E5-118A-4216-BDA9-D498B1BA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3C28-B025-4C76-86A2-5521503B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C1958-7F02-4471-976A-549D12DD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A923-D007-472E-91B2-4F2D4736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3F86-4498-4B63-BDCF-A08BBC88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0F9B-5682-4BCB-BE3F-4D3E20A1F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6F7C6-A770-4664-A0A0-3EED4F18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1A4A-8385-450C-BD7A-1F819B3D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8428-C59D-4BE1-AE12-B71EFEF3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D7DA5-C80D-45AD-94A9-D695B088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8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8646-8084-4132-A843-2B072E68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F30C-E281-4854-971A-BB69EC6A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E7465-7A48-49F8-B7E4-6C9628F13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1DF5C-6990-4D63-A584-7E8D6F014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0CD24-6463-4E9A-B48A-3021CEEF1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A86FE-4E30-433B-9A26-06781CB1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71B2E-0FBC-44B9-BFEB-996153FF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0B5F1-4D80-445B-AE30-71700D7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0C8B-B948-46D0-9C47-2492B52D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F005D-20F3-420F-9B9F-7F0B9AA3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835B7-DB06-4D28-B360-59487D2C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97A21-9FB5-4A49-A0E6-EB83DAC0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A67BB-4F71-4D68-ADC6-3998280B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982CA-FE7B-4C2A-AFA8-60B1D091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10CA-2233-4EC0-85CF-6FB24F4D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EF82-86C2-4ECF-8A0A-ABB783F5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1E4D-6C9C-4B75-B917-A3803E4E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0DDD8-5A6F-4DF6-83B4-8771C7A4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AFBE-BDA6-4B4E-87C7-8CDF6962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F9D3-0256-42B1-84E4-D183A2C1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902A8-D6C0-4BFD-AFA4-6EAE53CE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F696-35E0-40D6-BB38-E9CA8144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F72A4-8C16-4975-BEF9-68B77DCD2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35C7D-94FF-4E4F-B12E-02249928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2010-BEFE-40A1-B2C4-52EFB96A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1C896-FDD4-462F-9FB6-0F5740F7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7A050-55EF-4E0D-B630-0B381132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937D8-401F-40DE-88B0-631BEA78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03EA7-0EAA-4882-AA82-7AD7AFC96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9982-2C5B-4B71-9E11-4C93E5739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779C-6DBE-46A5-A19B-77F1FDB919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50BDA-6CB2-4DD5-AD0F-E0E99C320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A5D8-6099-47D1-AA80-ED8F3DAB9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3987-2D08-4734-B0D6-BE67B57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4">
            <a:extLst>
              <a:ext uri="{FF2B5EF4-FFF2-40B4-BE49-F238E27FC236}">
                <a16:creationId xmlns:a16="http://schemas.microsoft.com/office/drawing/2014/main" id="{20921671-8639-4D4B-B0C9-3B0AE79E5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099" name="TextBox 6">
            <a:extLst>
              <a:ext uri="{FF2B5EF4-FFF2-40B4-BE49-F238E27FC236}">
                <a16:creationId xmlns:a16="http://schemas.microsoft.com/office/drawing/2014/main" id="{AFB7B688-4F0A-4AD6-ADD8-AA2C19CF1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4688" y="4770438"/>
            <a:ext cx="8793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ПО БЮДЖЕТУ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</a:t>
            </a:r>
            <a:r>
              <a:rPr lang="en-US" alt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alt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r>
              <a:rPr lang="en-US" alt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ru-RU" alt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6 год</a:t>
            </a:r>
            <a:endParaRPr lang="en-US" altLang="ro-RO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Рисунок 5" descr="Picture background">
            <a:extLst>
              <a:ext uri="{FF2B5EF4-FFF2-40B4-BE49-F238E27FC236}">
                <a16:creationId xmlns:a16="http://schemas.microsoft.com/office/drawing/2014/main" id="{73444CD2-B24D-4073-A500-6FC97AC9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087563"/>
            <a:ext cx="790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2">
            <a:extLst>
              <a:ext uri="{FF2B5EF4-FFF2-40B4-BE49-F238E27FC236}">
                <a16:creationId xmlns:a16="http://schemas.microsoft.com/office/drawing/2014/main" id="{925AF7EB-1E95-4403-85C3-985CD4B6B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087563"/>
            <a:ext cx="234242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ПРИМЭРИЯ КОНГАЗ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D306F-961B-4311-8C52-C712533D6F37}"/>
              </a:ext>
            </a:extLst>
          </p:cNvPr>
          <p:cNvSpPr txBox="1"/>
          <p:nvPr/>
        </p:nvSpPr>
        <p:spPr>
          <a:xfrm>
            <a:off x="0" y="5544869"/>
            <a:ext cx="1724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0927AE-0541-45BA-A3A4-221DD3FA8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065130"/>
              </p:ext>
            </p:extLst>
          </p:nvPr>
        </p:nvGraphicFramePr>
        <p:xfrm>
          <a:off x="88490" y="2156691"/>
          <a:ext cx="11796855" cy="458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C92A5F1-1832-4146-B002-D7CA02CC1B22}"/>
              </a:ext>
            </a:extLst>
          </p:cNvPr>
          <p:cNvSpPr/>
          <p:nvPr/>
        </p:nvSpPr>
        <p:spPr>
          <a:xfrm>
            <a:off x="0" y="0"/>
            <a:ext cx="12192000" cy="8259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2ED55F-F75B-4280-A5CA-3D51FA1B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7" y="231720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Откуда деньги</a:t>
            </a:r>
            <a:r>
              <a:rPr lang="ro-RO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E45DA-56BF-6A36-27EA-0C6E1FCE2E07}"/>
              </a:ext>
            </a:extLst>
          </p:cNvPr>
          <p:cNvSpPr txBox="1"/>
          <p:nvPr/>
        </p:nvSpPr>
        <p:spPr>
          <a:xfrm>
            <a:off x="0" y="825911"/>
            <a:ext cx="1219199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Планируемые поступления от местных сборов в сумме 1 246 800 леев</a:t>
            </a:r>
            <a:endParaRPr lang="ro-RO" sz="2800" b="1" dirty="0">
              <a:solidFill>
                <a:schemeClr val="accent2"/>
              </a:solidFill>
              <a:latin typeface="Arial Black" panose="020B0A04020102020204" pitchFamily="34" charset="0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D87866-4B8E-4129-82E3-7C3722DED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9458"/>
            <a:ext cx="1740310" cy="3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B8BD75-419C-4059-ADDC-344568E10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956003"/>
              </p:ext>
            </p:extLst>
          </p:nvPr>
        </p:nvGraphicFramePr>
        <p:xfrm>
          <a:off x="40640" y="1612309"/>
          <a:ext cx="12110719" cy="477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54E498C-FDB0-498B-9B7A-958ED7F27669}"/>
              </a:ext>
            </a:extLst>
          </p:cNvPr>
          <p:cNvSpPr/>
          <p:nvPr/>
        </p:nvSpPr>
        <p:spPr>
          <a:xfrm>
            <a:off x="1" y="0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B3DB754-843E-4EEF-91D5-504E0075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8" y="231720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Откуда деньги</a:t>
            </a:r>
            <a:r>
              <a:rPr lang="ro-RO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A2FC4A-104F-4692-8055-65E9FD372B91}"/>
              </a:ext>
            </a:extLst>
          </p:cNvPr>
          <p:cNvSpPr txBox="1"/>
          <p:nvPr/>
        </p:nvSpPr>
        <p:spPr>
          <a:xfrm>
            <a:off x="153327" y="1029983"/>
            <a:ext cx="1219199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Доходы из управления объектами публичной</a:t>
            </a:r>
            <a:r>
              <a:rPr lang="ro-RO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собственности</a:t>
            </a:r>
            <a:endParaRPr lang="ro-RO" sz="3200" b="1" dirty="0">
              <a:solidFill>
                <a:schemeClr val="accent2"/>
              </a:solidFill>
              <a:latin typeface="Arial Black" panose="020B0A04020102020204" pitchFamily="34" charset="0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99C25C-7D8E-46DD-A1E2-D00DCD3B7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658"/>
            <a:ext cx="1730477" cy="6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92A5F1-1832-4146-B002-D7CA02CC1B22}"/>
              </a:ext>
            </a:extLst>
          </p:cNvPr>
          <p:cNvSpPr/>
          <p:nvPr/>
        </p:nvSpPr>
        <p:spPr>
          <a:xfrm>
            <a:off x="0" y="0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2ED55F-F75B-4280-A5CA-3D51FA1B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7" y="231720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Бюджет</a:t>
            </a:r>
            <a:r>
              <a:rPr lang="ro-RO" dirty="0">
                <a:solidFill>
                  <a:schemeClr val="bg1"/>
                </a:solidFill>
                <a:latin typeface="Arial Black"/>
              </a:rPr>
              <a:t> 202</a:t>
            </a:r>
            <a:r>
              <a:rPr lang="ru-RU" dirty="0">
                <a:solidFill>
                  <a:schemeClr val="bg1"/>
                </a:solidFill>
                <a:latin typeface="Arial Black"/>
              </a:rPr>
              <a:t>6</a:t>
            </a:r>
            <a:endParaRPr lang="en-US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2AC05-45B6-436E-BAA5-6EC4980AAE9E}"/>
              </a:ext>
            </a:extLst>
          </p:cNvPr>
          <p:cNvSpPr txBox="1"/>
          <p:nvPr/>
        </p:nvSpPr>
        <p:spPr>
          <a:xfrm>
            <a:off x="4297268" y="2741392"/>
            <a:ext cx="3597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Расходы</a:t>
            </a:r>
            <a:endParaRPr kumimoji="0" lang="ro-RO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на что тратим деньги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FF7414-72F9-4393-A36E-0F3FDBCE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F9BB4E5-4542-4647-A85B-6A1F34419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882198"/>
              </p:ext>
            </p:extLst>
          </p:nvPr>
        </p:nvGraphicFramePr>
        <p:xfrm>
          <a:off x="219456" y="1448858"/>
          <a:ext cx="11329416" cy="527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01B2443-5020-4BE7-B414-97C577F7FA5C}"/>
              </a:ext>
            </a:extLst>
          </p:cNvPr>
          <p:cNvSpPr/>
          <p:nvPr/>
        </p:nvSpPr>
        <p:spPr>
          <a:xfrm>
            <a:off x="0" y="0"/>
            <a:ext cx="12192000" cy="1336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379A63-8140-44EC-BEF4-45D962D3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0"/>
            <a:ext cx="12309475" cy="1753268"/>
          </a:xfrm>
        </p:spPr>
        <p:txBody>
          <a:bodyPr rtlCol="0"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сферы деятельности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тратим деньги</a:t>
            </a:r>
            <a:r>
              <a:rPr lang="ro-RO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B5322-4945-413A-91CC-7D98C8957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62D1F0-A23C-429D-A422-7E565134E949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Title 1">
            <a:extLst>
              <a:ext uri="{FF2B5EF4-FFF2-40B4-BE49-F238E27FC236}">
                <a16:creationId xmlns:a16="http://schemas.microsoft.com/office/drawing/2014/main" id="{D3E2ED96-DF6D-41E6-B5BD-2CAAA1355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dirty="0">
                <a:solidFill>
                  <a:schemeClr val="bg1"/>
                </a:solidFill>
                <a:latin typeface="Arial Black" panose="020B0A04020102020204" pitchFamily="34" charset="0"/>
              </a:rPr>
              <a:t>На что тратим деньги</a:t>
            </a:r>
            <a:r>
              <a:rPr lang="ro-RO" altLang="ro-RO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C51A5D30-2099-4330-BE0B-95084A91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835" y="1221905"/>
            <a:ext cx="80245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примэрии и местный совет 7 554 600 леев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463ED-4FE3-4A9C-91DD-8D8E873C7211}"/>
              </a:ext>
            </a:extLst>
          </p:cNvPr>
          <p:cNvCxnSpPr>
            <a:cxnSpLocks/>
          </p:cNvCxnSpPr>
          <p:nvPr/>
        </p:nvCxnSpPr>
        <p:spPr>
          <a:xfrm>
            <a:off x="1351280" y="3098959"/>
            <a:ext cx="0" cy="8570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54DD3-9125-4F2D-99E7-F64BD50A74F9}"/>
              </a:ext>
            </a:extLst>
          </p:cNvPr>
          <p:cNvCxnSpPr>
            <a:cxnSpLocks/>
          </p:cNvCxnSpPr>
          <p:nvPr/>
        </p:nvCxnSpPr>
        <p:spPr>
          <a:xfrm>
            <a:off x="11437938" y="3092450"/>
            <a:ext cx="0" cy="8048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179C97-2789-4160-A390-66CFF11C1A14}"/>
              </a:ext>
            </a:extLst>
          </p:cNvPr>
          <p:cNvCxnSpPr>
            <a:cxnSpLocks/>
          </p:cNvCxnSpPr>
          <p:nvPr/>
        </p:nvCxnSpPr>
        <p:spPr>
          <a:xfrm flipV="1">
            <a:off x="1351280" y="3081338"/>
            <a:ext cx="10097770" cy="952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C9EDFF-315C-4421-843A-59A1530B6A6A}"/>
              </a:ext>
            </a:extLst>
          </p:cNvPr>
          <p:cNvSpPr txBox="1"/>
          <p:nvPr/>
        </p:nvSpPr>
        <p:spPr>
          <a:xfrm>
            <a:off x="3197997" y="4055647"/>
            <a:ext cx="185557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252 100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8216A-A4C5-467C-819F-5ADCF9DDEBE2}"/>
              </a:ext>
            </a:extLst>
          </p:cNvPr>
          <p:cNvSpPr txBox="1"/>
          <p:nvPr/>
        </p:nvSpPr>
        <p:spPr>
          <a:xfrm>
            <a:off x="10067402" y="4034577"/>
            <a:ext cx="195695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563 700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7,6 %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885FA93-58E6-4EA9-8E90-3FEDD8F4FFA9}"/>
              </a:ext>
            </a:extLst>
          </p:cNvPr>
          <p:cNvCxnSpPr>
            <a:cxnSpLocks/>
          </p:cNvCxnSpPr>
          <p:nvPr/>
        </p:nvCxnSpPr>
        <p:spPr>
          <a:xfrm>
            <a:off x="4152034" y="3084513"/>
            <a:ext cx="0" cy="87153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FBDAD4-16E4-4F6C-B8EE-C45AFD52FF3A}"/>
              </a:ext>
            </a:extLst>
          </p:cNvPr>
          <p:cNvSpPr/>
          <p:nvPr/>
        </p:nvSpPr>
        <p:spPr>
          <a:xfrm>
            <a:off x="301753" y="4072662"/>
            <a:ext cx="229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6 326 800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83,7%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51F7FF19-A932-45F8-B5FA-9EEA67E2AEC0}"/>
              </a:ext>
            </a:extLst>
          </p:cNvPr>
          <p:cNvSpPr/>
          <p:nvPr/>
        </p:nvSpPr>
        <p:spPr>
          <a:xfrm>
            <a:off x="153988" y="1168613"/>
            <a:ext cx="2078179" cy="947744"/>
          </a:xfrm>
          <a:prstGeom prst="wedgeRectCallout">
            <a:avLst>
              <a:gd name="adj1" fmla="val -21104"/>
              <a:gd name="adj2" fmla="val 587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39 сотрудника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6995ED78-57BB-4D0F-804F-49E307EFCF15}"/>
              </a:ext>
            </a:extLst>
          </p:cNvPr>
          <p:cNvSpPr/>
          <p:nvPr/>
        </p:nvSpPr>
        <p:spPr>
          <a:xfrm>
            <a:off x="10167415" y="1199137"/>
            <a:ext cx="1747494" cy="89874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23 советника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360F8FD2-A96D-445A-9A86-E9DB29156C42}"/>
              </a:ext>
            </a:extLst>
          </p:cNvPr>
          <p:cNvCxnSpPr>
            <a:cxnSpLocks/>
          </p:cNvCxnSpPr>
          <p:nvPr/>
        </p:nvCxnSpPr>
        <p:spPr>
          <a:xfrm>
            <a:off x="6597650" y="3087688"/>
            <a:ext cx="0" cy="8128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999D37-C3AC-478A-BD0C-2A0529356A57}"/>
              </a:ext>
            </a:extLst>
          </p:cNvPr>
          <p:cNvSpPr/>
          <p:nvPr/>
        </p:nvSpPr>
        <p:spPr>
          <a:xfrm>
            <a:off x="5351901" y="4043721"/>
            <a:ext cx="2733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основных средств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</a:t>
            </a: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49B44A44-A04B-46C1-AE24-F84247684FCA}"/>
              </a:ext>
            </a:extLst>
          </p:cNvPr>
          <p:cNvCxnSpPr>
            <a:cxnSpLocks/>
          </p:cNvCxnSpPr>
          <p:nvPr/>
        </p:nvCxnSpPr>
        <p:spPr>
          <a:xfrm>
            <a:off x="8896350" y="3090863"/>
            <a:ext cx="0" cy="8128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AD89905-91F7-4CCF-A4A6-3BEC3BC14528}"/>
              </a:ext>
            </a:extLst>
          </p:cNvPr>
          <p:cNvSpPr/>
          <p:nvPr/>
        </p:nvSpPr>
        <p:spPr>
          <a:xfrm>
            <a:off x="7822819" y="4040252"/>
            <a:ext cx="21653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372 000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430259-AD77-4701-AC9B-4442AFE89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155"/>
            <a:ext cx="2466975" cy="577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itle 1">
            <a:extLst>
              <a:ext uri="{FF2B5EF4-FFF2-40B4-BE49-F238E27FC236}">
                <a16:creationId xmlns:a16="http://schemas.microsoft.com/office/drawing/2014/main" id="{1EE14983-B5B9-4D75-B7D9-A6D790219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dirty="0">
                <a:solidFill>
                  <a:schemeClr val="bg1"/>
                </a:solidFill>
                <a:latin typeface="Arial Black" panose="020B0A04020102020204" pitchFamily="34" charset="0"/>
              </a:rPr>
              <a:t>На что тратим деньги</a:t>
            </a:r>
            <a:r>
              <a:rPr lang="ro-RO" altLang="ro-RO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942" name="TextBox 9">
            <a:extLst>
              <a:ext uri="{FF2B5EF4-FFF2-40B4-BE49-F238E27FC236}">
                <a16:creationId xmlns:a16="http://schemas.microsoft.com/office/drawing/2014/main" id="{1049463E-1D46-4B33-9F19-42A924F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47" y="1130053"/>
            <a:ext cx="799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29 854 100 лей*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C19DDA-A5E1-4284-86D2-C1F05D431204}"/>
              </a:ext>
            </a:extLst>
          </p:cNvPr>
          <p:cNvCxnSpPr>
            <a:cxnSpLocks/>
          </p:cNvCxnSpPr>
          <p:nvPr/>
        </p:nvCxnSpPr>
        <p:spPr>
          <a:xfrm>
            <a:off x="1038167" y="2940645"/>
            <a:ext cx="0" cy="74382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3EAEC0-513D-4BD2-8DF4-C139EF631799}"/>
              </a:ext>
            </a:extLst>
          </p:cNvPr>
          <p:cNvCxnSpPr>
            <a:cxnSpLocks/>
          </p:cNvCxnSpPr>
          <p:nvPr/>
        </p:nvCxnSpPr>
        <p:spPr>
          <a:xfrm>
            <a:off x="11601694" y="2940645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FAA9A-7031-4DA5-944C-D1E26E7665B0}"/>
              </a:ext>
            </a:extLst>
          </p:cNvPr>
          <p:cNvCxnSpPr>
            <a:cxnSpLocks/>
          </p:cNvCxnSpPr>
          <p:nvPr/>
        </p:nvCxnSpPr>
        <p:spPr>
          <a:xfrm>
            <a:off x="1038167" y="2924056"/>
            <a:ext cx="10563527" cy="478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3B107A-26FC-4A47-9515-97B9D89FC2F1}"/>
              </a:ext>
            </a:extLst>
          </p:cNvPr>
          <p:cNvSpPr txBox="1"/>
          <p:nvPr/>
        </p:nvSpPr>
        <p:spPr>
          <a:xfrm>
            <a:off x="4300838" y="3856086"/>
            <a:ext cx="185557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772 600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69316-A8A1-454D-A2A6-96A12DAD2E53}"/>
              </a:ext>
            </a:extLst>
          </p:cNvPr>
          <p:cNvSpPr txBox="1"/>
          <p:nvPr/>
        </p:nvSpPr>
        <p:spPr>
          <a:xfrm>
            <a:off x="10691749" y="3874006"/>
            <a:ext cx="13691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лей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1DA5B1BF-0651-4D4A-8467-F0DB08715CA8}"/>
              </a:ext>
            </a:extLst>
          </p:cNvPr>
          <p:cNvCxnSpPr>
            <a:cxnSpLocks/>
          </p:cNvCxnSpPr>
          <p:nvPr/>
        </p:nvCxnSpPr>
        <p:spPr>
          <a:xfrm>
            <a:off x="3199967" y="294064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789C35-5CB3-49AF-AEFA-D4BD52F3ACDA}"/>
              </a:ext>
            </a:extLst>
          </p:cNvPr>
          <p:cNvSpPr/>
          <p:nvPr/>
        </p:nvSpPr>
        <p:spPr>
          <a:xfrm>
            <a:off x="224999" y="3829066"/>
            <a:ext cx="1854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24 626 400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82,5 %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B9C3A937-8168-4EF9-B6B7-296127603188}"/>
              </a:ext>
            </a:extLst>
          </p:cNvPr>
          <p:cNvSpPr/>
          <p:nvPr/>
        </p:nvSpPr>
        <p:spPr>
          <a:xfrm>
            <a:off x="210821" y="1302443"/>
            <a:ext cx="1887826" cy="85883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endParaRPr lang="en-US" alt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16516D5-EF4B-4F96-9424-2CA49197BE87}"/>
              </a:ext>
            </a:extLst>
          </p:cNvPr>
          <p:cNvCxnSpPr>
            <a:cxnSpLocks/>
          </p:cNvCxnSpPr>
          <p:nvPr/>
        </p:nvCxnSpPr>
        <p:spPr>
          <a:xfrm>
            <a:off x="5194136" y="2924056"/>
            <a:ext cx="0" cy="79922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7409D6-1C36-422B-A167-6F96BB8EF75C}"/>
              </a:ext>
            </a:extLst>
          </p:cNvPr>
          <p:cNvSpPr txBox="1"/>
          <p:nvPr/>
        </p:nvSpPr>
        <p:spPr>
          <a:xfrm>
            <a:off x="2070416" y="3839917"/>
            <a:ext cx="216495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Компенс. выплаты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кадрам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843A4D7F-DC2D-4D31-B9D6-E57C37249364}"/>
              </a:ext>
            </a:extLst>
          </p:cNvPr>
          <p:cNvCxnSpPr>
            <a:cxnSpLocks/>
          </p:cNvCxnSpPr>
          <p:nvPr/>
        </p:nvCxnSpPr>
        <p:spPr>
          <a:xfrm>
            <a:off x="7362584" y="2945884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70740F-9C6A-4079-88E5-9A7235E97EE4}"/>
              </a:ext>
            </a:extLst>
          </p:cNvPr>
          <p:cNvSpPr txBox="1"/>
          <p:nvPr/>
        </p:nvSpPr>
        <p:spPr>
          <a:xfrm>
            <a:off x="6212413" y="3868120"/>
            <a:ext cx="20647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27 800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Speech Bubble: Rectangle 17">
            <a:extLst>
              <a:ext uri="{FF2B5EF4-FFF2-40B4-BE49-F238E27FC236}">
                <a16:creationId xmlns:a16="http://schemas.microsoft.com/office/drawing/2014/main" id="{CED32C91-AE30-41FC-8483-48FC13EF84FC}"/>
              </a:ext>
            </a:extLst>
          </p:cNvPr>
          <p:cNvSpPr/>
          <p:nvPr/>
        </p:nvSpPr>
        <p:spPr>
          <a:xfrm>
            <a:off x="10048568" y="1314450"/>
            <a:ext cx="1838633" cy="72705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групп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 детей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96DBEA-EA62-46A4-94C4-EB790D6944AE}"/>
              </a:ext>
            </a:extLst>
          </p:cNvPr>
          <p:cNvSpPr txBox="1"/>
          <p:nvPr/>
        </p:nvSpPr>
        <p:spPr>
          <a:xfrm>
            <a:off x="8494776" y="3800761"/>
            <a:ext cx="2203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 питания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4 134 300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13,8%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6ABA9369-8AAD-49E5-A639-F6BD5A238EA2}"/>
              </a:ext>
            </a:extLst>
          </p:cNvPr>
          <p:cNvCxnSpPr>
            <a:cxnSpLocks/>
          </p:cNvCxnSpPr>
          <p:nvPr/>
        </p:nvCxnSpPr>
        <p:spPr>
          <a:xfrm>
            <a:off x="9373812" y="2924056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>
            <a:extLst>
              <a:ext uri="{FF2B5EF4-FFF2-40B4-BE49-F238E27FC236}">
                <a16:creationId xmlns:a16="http://schemas.microsoft.com/office/drawing/2014/main" id="{6E01AD5E-A6B1-412D-A3FC-5A575AF8BE4D}"/>
              </a:ext>
            </a:extLst>
          </p:cNvPr>
          <p:cNvSpPr/>
          <p:nvPr/>
        </p:nvSpPr>
        <p:spPr>
          <a:xfrm>
            <a:off x="0" y="-6341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E0C9999-109D-4551-A637-79BF75D9D312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189375"/>
            <a:ext cx="11884025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8EB43-3C14-4E7E-89E9-781F5068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652"/>
            <a:ext cx="2466975" cy="62434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AED930-9791-47EC-84DD-D47E4CC2A058}"/>
              </a:ext>
            </a:extLst>
          </p:cNvPr>
          <p:cNvSpPr/>
          <p:nvPr/>
        </p:nvSpPr>
        <p:spPr>
          <a:xfrm>
            <a:off x="1290131" y="5682883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5 072 000 леев.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2CCCB-3822-4D76-81F0-2BF664F6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16" y="1133292"/>
            <a:ext cx="8092440" cy="15276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ru-RU" altLang="ru-RU" b="1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br>
              <a:rPr lang="ru-RU" altLang="ru-RU" b="1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раннего образования        № 1 «Гармония» </a:t>
            </a:r>
            <a:b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9 441 500 леев*</a:t>
            </a:r>
            <a:b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ru-RU" b="1" dirty="0">
                <a:solidFill>
                  <a:schemeClr val="accent2"/>
                </a:solidFill>
                <a:highlight>
                  <a:srgbClr val="000080"/>
                </a:highlight>
                <a:latin typeface="Arial Black" panose="020B0A04020102020204" pitchFamily="34" charset="0"/>
              </a:rPr>
            </a:b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5" name="Speech Bubble: Rectangle 17">
            <a:extLst>
              <a:ext uri="{FF2B5EF4-FFF2-40B4-BE49-F238E27FC236}">
                <a16:creationId xmlns:a16="http://schemas.microsoft.com/office/drawing/2014/main" id="{D86DDE69-3F17-4FD3-B82D-803C3BD5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3584"/>
            <a:ext cx="1713344" cy="86118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53 сотрудника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18C655-A53D-4055-A4D3-D0B247914E10}"/>
              </a:ext>
            </a:extLst>
          </p:cNvPr>
          <p:cNvSpPr/>
          <p:nvPr/>
        </p:nvSpPr>
        <p:spPr>
          <a:xfrm>
            <a:off x="324975" y="3681944"/>
            <a:ext cx="1944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7 814 200 лей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82,7 %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B16CD8E1-23AE-49B6-877C-192CBB7A1EA3}"/>
              </a:ext>
            </a:extLst>
          </p:cNvPr>
          <p:cNvCxnSpPr>
            <a:cxnSpLocks/>
          </p:cNvCxnSpPr>
          <p:nvPr/>
        </p:nvCxnSpPr>
        <p:spPr>
          <a:xfrm>
            <a:off x="11472755" y="2803669"/>
            <a:ext cx="0" cy="88579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1C765CB6-E26F-44BC-9801-0FE7BC89DA78}"/>
              </a:ext>
            </a:extLst>
          </p:cNvPr>
          <p:cNvCxnSpPr>
            <a:cxnSpLocks/>
          </p:cNvCxnSpPr>
          <p:nvPr/>
        </p:nvCxnSpPr>
        <p:spPr>
          <a:xfrm>
            <a:off x="1033180" y="2797803"/>
            <a:ext cx="1044871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9A26C-9998-4408-BF61-D15BA323F465}"/>
              </a:ext>
            </a:extLst>
          </p:cNvPr>
          <p:cNvSpPr txBox="1"/>
          <p:nvPr/>
        </p:nvSpPr>
        <p:spPr>
          <a:xfrm>
            <a:off x="4900756" y="3674093"/>
            <a:ext cx="167276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179 200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96D53A-D13A-4128-9E41-F4122B60DF3D}"/>
              </a:ext>
            </a:extLst>
          </p:cNvPr>
          <p:cNvSpPr txBox="1"/>
          <p:nvPr/>
        </p:nvSpPr>
        <p:spPr>
          <a:xfrm>
            <a:off x="2187077" y="3675893"/>
            <a:ext cx="2450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Компенсациооные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кадрам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F4F45C-9B27-4273-B354-4D365ADB7F08}"/>
              </a:ext>
            </a:extLst>
          </p:cNvPr>
          <p:cNvSpPr txBox="1"/>
          <p:nvPr/>
        </p:nvSpPr>
        <p:spPr>
          <a:xfrm>
            <a:off x="6552947" y="3672657"/>
            <a:ext cx="2131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лей</a:t>
            </a: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1F7B3-C2E4-480D-BCFA-8EF1989B7356}"/>
              </a:ext>
            </a:extLst>
          </p:cNvPr>
          <p:cNvSpPr txBox="1"/>
          <p:nvPr/>
        </p:nvSpPr>
        <p:spPr>
          <a:xfrm>
            <a:off x="8601393" y="3648665"/>
            <a:ext cx="18928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 питания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1 338 600 лей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3440EA11-B9FD-4397-9C46-127E557079D8}"/>
              </a:ext>
            </a:extLst>
          </p:cNvPr>
          <p:cNvCxnSpPr>
            <a:cxnSpLocks/>
          </p:cNvCxnSpPr>
          <p:nvPr/>
        </p:nvCxnSpPr>
        <p:spPr>
          <a:xfrm>
            <a:off x="9482617" y="2796224"/>
            <a:ext cx="0" cy="87495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F91978D-D78F-4E5A-BF6C-8C5357526ABD}"/>
              </a:ext>
            </a:extLst>
          </p:cNvPr>
          <p:cNvSpPr/>
          <p:nvPr/>
        </p:nvSpPr>
        <p:spPr>
          <a:xfrm>
            <a:off x="10591800" y="3632927"/>
            <a:ext cx="1453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500лей </a:t>
            </a:r>
          </a:p>
        </p:txBody>
      </p:sp>
      <p:sp>
        <p:nvSpPr>
          <p:cNvPr id="23" name="Speech Bubble: Rectangle 17">
            <a:extLst>
              <a:ext uri="{FF2B5EF4-FFF2-40B4-BE49-F238E27FC236}">
                <a16:creationId xmlns:a16="http://schemas.microsoft.com/office/drawing/2014/main" id="{4E4B1FA4-4045-4FE7-B754-659A6BF6E089}"/>
              </a:ext>
            </a:extLst>
          </p:cNvPr>
          <p:cNvSpPr txBox="1">
            <a:spLocks/>
          </p:cNvSpPr>
          <p:nvPr/>
        </p:nvSpPr>
        <p:spPr>
          <a:xfrm>
            <a:off x="10489150" y="1138426"/>
            <a:ext cx="1702850" cy="95584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9 групп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177 ребенка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5266C4E-3356-456F-B5B5-5B02A4777C01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59328BE-16CE-4056-91E6-4797CD779E77}"/>
              </a:ext>
            </a:extLst>
          </p:cNvPr>
          <p:cNvSpPr txBox="1">
            <a:spLocks noChangeArrowheads="1"/>
          </p:cNvSpPr>
          <p:nvPr/>
        </p:nvSpPr>
        <p:spPr>
          <a:xfrm>
            <a:off x="153988" y="231775"/>
            <a:ext cx="11884025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o-RO">
                <a:solidFill>
                  <a:schemeClr val="bg1"/>
                </a:solidFill>
                <a:latin typeface="Arial Black" panose="020B0A04020102020204" pitchFamily="34" charset="0"/>
              </a:rPr>
              <a:t>На что тратим деньги</a:t>
            </a:r>
            <a:r>
              <a:rPr lang="ro-RO" altLang="ro-RO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9" name="Straight Connector 10">
            <a:extLst>
              <a:ext uri="{FF2B5EF4-FFF2-40B4-BE49-F238E27FC236}">
                <a16:creationId xmlns:a16="http://schemas.microsoft.com/office/drawing/2014/main" id="{221398B6-A480-446D-AA59-8CD4C95597BC}"/>
              </a:ext>
            </a:extLst>
          </p:cNvPr>
          <p:cNvCxnSpPr>
            <a:cxnSpLocks/>
          </p:cNvCxnSpPr>
          <p:nvPr/>
        </p:nvCxnSpPr>
        <p:spPr>
          <a:xfrm>
            <a:off x="7658250" y="2805368"/>
            <a:ext cx="0" cy="87495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>
            <a:extLst>
              <a:ext uri="{FF2B5EF4-FFF2-40B4-BE49-F238E27FC236}">
                <a16:creationId xmlns:a16="http://schemas.microsoft.com/office/drawing/2014/main" id="{E4826347-90B4-466C-BBCD-94B9E5B132FB}"/>
              </a:ext>
            </a:extLst>
          </p:cNvPr>
          <p:cNvCxnSpPr>
            <a:cxnSpLocks/>
          </p:cNvCxnSpPr>
          <p:nvPr/>
        </p:nvCxnSpPr>
        <p:spPr>
          <a:xfrm>
            <a:off x="5653682" y="2796224"/>
            <a:ext cx="0" cy="87495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>
            <a:extLst>
              <a:ext uri="{FF2B5EF4-FFF2-40B4-BE49-F238E27FC236}">
                <a16:creationId xmlns:a16="http://schemas.microsoft.com/office/drawing/2014/main" id="{BF3ECEB9-2CB5-4C6B-8C5C-AD865F23A90E}"/>
              </a:ext>
            </a:extLst>
          </p:cNvPr>
          <p:cNvCxnSpPr>
            <a:cxnSpLocks/>
          </p:cNvCxnSpPr>
          <p:nvPr/>
        </p:nvCxnSpPr>
        <p:spPr>
          <a:xfrm>
            <a:off x="3363341" y="2794525"/>
            <a:ext cx="0" cy="87495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>
            <a:extLst>
              <a:ext uri="{FF2B5EF4-FFF2-40B4-BE49-F238E27FC236}">
                <a16:creationId xmlns:a16="http://schemas.microsoft.com/office/drawing/2014/main" id="{59074F78-8CCC-4C35-B3E0-0D15DF3509BC}"/>
              </a:ext>
            </a:extLst>
          </p:cNvPr>
          <p:cNvCxnSpPr>
            <a:cxnSpLocks/>
          </p:cNvCxnSpPr>
          <p:nvPr/>
        </p:nvCxnSpPr>
        <p:spPr>
          <a:xfrm>
            <a:off x="1042324" y="2787080"/>
            <a:ext cx="0" cy="87495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4BDE0-0789-4C75-B559-059C75B5F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974"/>
            <a:ext cx="2466975" cy="5260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9A700E-9AA7-4B6E-B060-E688053F11D0}"/>
              </a:ext>
            </a:extLst>
          </p:cNvPr>
          <p:cNvSpPr/>
          <p:nvPr/>
        </p:nvSpPr>
        <p:spPr>
          <a:xfrm>
            <a:off x="1249876" y="5084229"/>
            <a:ext cx="6725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2 266 800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коммунальные услуги на сумму 427 900 леев.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групповых помещений на сумму 1 600 000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товары и материалы на сумму 238 900 леев.</a:t>
            </a:r>
          </a:p>
        </p:txBody>
      </p:sp>
    </p:spTree>
    <p:extLst>
      <p:ext uri="{BB962C8B-B14F-4D97-AF65-F5344CB8AC3E}">
        <p14:creationId xmlns:p14="http://schemas.microsoft.com/office/powerpoint/2010/main" val="58331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9744A7-AA5C-4F6E-BF19-DEC43A1F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4727447"/>
            <a:ext cx="1216152" cy="1449515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altLang="ro-RO" sz="1500" b="1" dirty="0">
                <a:solidFill>
                  <a:schemeClr val="bg1"/>
                </a:solidFill>
              </a:rPr>
              <a:t>18</a:t>
            </a:r>
            <a:r>
              <a:rPr lang="ru-RU" altLang="ro-RO" sz="1400" b="1" dirty="0">
                <a:solidFill>
                  <a:schemeClr val="bg1"/>
                </a:solidFill>
              </a:rPr>
              <a:t>Зарботная </a:t>
            </a:r>
            <a:r>
              <a:rPr lang="ru-RU" altLang="ro-RO" b="1" dirty="0">
                <a:solidFill>
                  <a:schemeClr val="bg1"/>
                </a:solidFill>
              </a:rPr>
              <a:t>сотрудников</a:t>
            </a:r>
            <a:endParaRPr lang="en-US" altLang="ro-RO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Speech Bubble: Rectangle 17">
            <a:extLst>
              <a:ext uri="{FF2B5EF4-FFF2-40B4-BE49-F238E27FC236}">
                <a16:creationId xmlns:a16="http://schemas.microsoft.com/office/drawing/2014/main" id="{897D847C-3741-4B02-98D0-FF4970C3539D}"/>
              </a:ext>
            </a:extLst>
          </p:cNvPr>
          <p:cNvSpPr txBox="1">
            <a:spLocks/>
          </p:cNvSpPr>
          <p:nvPr/>
        </p:nvSpPr>
        <p:spPr>
          <a:xfrm>
            <a:off x="182880" y="1225677"/>
            <a:ext cx="1826952" cy="735586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сотрудник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ACBA05-6B1D-402D-BB21-52F26982EE88}"/>
              </a:ext>
            </a:extLst>
          </p:cNvPr>
          <p:cNvSpPr/>
          <p:nvPr/>
        </p:nvSpPr>
        <p:spPr>
          <a:xfrm>
            <a:off x="1749558" y="1023603"/>
            <a:ext cx="9218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раннего образования </a:t>
            </a:r>
          </a:p>
          <a:p>
            <a:pPr algn="ctr"/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«Улыбка»</a:t>
            </a:r>
            <a:b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4 601 000 леев*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CEAA56CB-88C6-402C-8D22-A535D179999E}"/>
              </a:ext>
            </a:extLst>
          </p:cNvPr>
          <p:cNvCxnSpPr>
            <a:cxnSpLocks/>
          </p:cNvCxnSpPr>
          <p:nvPr/>
        </p:nvCxnSpPr>
        <p:spPr>
          <a:xfrm>
            <a:off x="1154176" y="3343211"/>
            <a:ext cx="0" cy="100938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93F665B-C4FE-457A-BCD6-49EC16251C1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1175476" y="3343211"/>
            <a:ext cx="0" cy="90595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4A7F1A1F-C417-4BBC-94C0-19324F586624}"/>
              </a:ext>
            </a:extLst>
          </p:cNvPr>
          <p:cNvCxnSpPr>
            <a:cxnSpLocks/>
          </p:cNvCxnSpPr>
          <p:nvPr/>
        </p:nvCxnSpPr>
        <p:spPr>
          <a:xfrm>
            <a:off x="1152144" y="3343211"/>
            <a:ext cx="1000980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E9BF4-2756-4D30-A4C7-878D3681EC57}"/>
              </a:ext>
            </a:extLst>
          </p:cNvPr>
          <p:cNvSpPr txBox="1"/>
          <p:nvPr/>
        </p:nvSpPr>
        <p:spPr>
          <a:xfrm>
            <a:off x="4603505" y="4403602"/>
            <a:ext cx="1855573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220 400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4,8 %</a:t>
            </a:r>
          </a:p>
          <a:p>
            <a:pPr algn="ctr"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E7C12A-CE0A-49F5-BC0A-9866134F3F10}"/>
              </a:ext>
            </a:extLst>
          </p:cNvPr>
          <p:cNvCxnSpPr>
            <a:cxnSpLocks/>
          </p:cNvCxnSpPr>
          <p:nvPr/>
        </p:nvCxnSpPr>
        <p:spPr>
          <a:xfrm>
            <a:off x="3299905" y="3350776"/>
            <a:ext cx="0" cy="76402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7CB9CC59-D196-4F85-AE9B-2E5ABF98E832}"/>
              </a:ext>
            </a:extLst>
          </p:cNvPr>
          <p:cNvCxnSpPr>
            <a:cxnSpLocks/>
          </p:cNvCxnSpPr>
          <p:nvPr/>
        </p:nvCxnSpPr>
        <p:spPr>
          <a:xfrm>
            <a:off x="5421720" y="3349077"/>
            <a:ext cx="0" cy="106747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EF149F-21F9-4A36-BD60-99657B9C7A78}"/>
              </a:ext>
            </a:extLst>
          </p:cNvPr>
          <p:cNvSpPr txBox="1"/>
          <p:nvPr/>
        </p:nvSpPr>
        <p:spPr>
          <a:xfrm>
            <a:off x="2253289" y="4165397"/>
            <a:ext cx="21551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кадрам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  <a:p>
            <a:pPr algn="ctr"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90879B7-BB6E-4238-8E7F-AB86EB4CAB6E}"/>
              </a:ext>
            </a:extLst>
          </p:cNvPr>
          <p:cNvCxnSpPr>
            <a:cxnSpLocks/>
          </p:cNvCxnSpPr>
          <p:nvPr/>
        </p:nvCxnSpPr>
        <p:spPr>
          <a:xfrm>
            <a:off x="7645217" y="3345172"/>
            <a:ext cx="0" cy="106223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117FB2-9BAE-4577-8E0B-40BA2CCA2B4B}"/>
              </a:ext>
            </a:extLst>
          </p:cNvPr>
          <p:cNvSpPr txBox="1"/>
          <p:nvPr/>
        </p:nvSpPr>
        <p:spPr>
          <a:xfrm>
            <a:off x="6522211" y="4401478"/>
            <a:ext cx="213187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  <a:p>
            <a:pPr algn="ctr"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44EDA-C659-44B5-83E7-33B7441A47F9}"/>
              </a:ext>
            </a:extLst>
          </p:cNvPr>
          <p:cNvSpPr txBox="1"/>
          <p:nvPr/>
        </p:nvSpPr>
        <p:spPr>
          <a:xfrm>
            <a:off x="8718097" y="4293413"/>
            <a:ext cx="17739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 питания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656 800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</a:p>
          <a:p>
            <a:pPr algn="ctr"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2DE8395F-5A5D-448E-980B-5C851022EBFE}"/>
              </a:ext>
            </a:extLst>
          </p:cNvPr>
          <p:cNvCxnSpPr>
            <a:cxnSpLocks/>
          </p:cNvCxnSpPr>
          <p:nvPr/>
        </p:nvCxnSpPr>
        <p:spPr>
          <a:xfrm>
            <a:off x="9546717" y="3359920"/>
            <a:ext cx="0" cy="93349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A4BB6D-9A6D-41AE-AA26-FCD65AA7F05C}"/>
              </a:ext>
            </a:extLst>
          </p:cNvPr>
          <p:cNvSpPr txBox="1"/>
          <p:nvPr/>
        </p:nvSpPr>
        <p:spPr>
          <a:xfrm>
            <a:off x="184308" y="4370585"/>
            <a:ext cx="215512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3 673 300лей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79,8 %</a:t>
            </a:r>
          </a:p>
          <a:p>
            <a:pPr algn="ctr"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D838143-ACEE-43AC-A815-1B92EC6B333F}"/>
              </a:ext>
            </a:extLst>
          </p:cNvPr>
          <p:cNvSpPr/>
          <p:nvPr/>
        </p:nvSpPr>
        <p:spPr>
          <a:xfrm>
            <a:off x="10492033" y="4249169"/>
            <a:ext cx="1366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500лей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4B3DF1F-E6FF-447F-BDEA-0B0E5F4C2FB8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321C30B-15B6-42D2-A940-926954406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Rectangle 17">
            <a:extLst>
              <a:ext uri="{FF2B5EF4-FFF2-40B4-BE49-F238E27FC236}">
                <a16:creationId xmlns:a16="http://schemas.microsoft.com/office/drawing/2014/main" id="{8C60335B-0549-4820-9B79-EFC0776275AB}"/>
              </a:ext>
            </a:extLst>
          </p:cNvPr>
          <p:cNvSpPr txBox="1">
            <a:spLocks/>
          </p:cNvSpPr>
          <p:nvPr/>
        </p:nvSpPr>
        <p:spPr>
          <a:xfrm>
            <a:off x="10554635" y="1189575"/>
            <a:ext cx="1304284" cy="70907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группы 96 детей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561C0F-3E3D-41FB-B75A-9D47D58FD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812"/>
            <a:ext cx="1868129" cy="57518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F56FB5-E742-41DF-8B9F-5A0C61E996A8}"/>
              </a:ext>
            </a:extLst>
          </p:cNvPr>
          <p:cNvSpPr/>
          <p:nvPr/>
        </p:nvSpPr>
        <p:spPr>
          <a:xfrm>
            <a:off x="1042219" y="5649846"/>
            <a:ext cx="6853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443 100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коммунальные услуги на сумму 131 500 леев.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на сумму 80 000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товары и материалы на сумму 231 600 леев.</a:t>
            </a:r>
          </a:p>
        </p:txBody>
      </p:sp>
    </p:spTree>
    <p:extLst>
      <p:ext uri="{BB962C8B-B14F-4D97-AF65-F5344CB8AC3E}">
        <p14:creationId xmlns:p14="http://schemas.microsoft.com/office/powerpoint/2010/main" val="330164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57702B-43C0-4B8E-8490-5E39C3D3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3" y="1131847"/>
            <a:ext cx="10185763" cy="1851280"/>
          </a:xfrm>
        </p:spPr>
        <p:txBody>
          <a:bodyPr>
            <a:normAutofit fontScale="25000" lnSpcReduction="20000"/>
          </a:bodyPr>
          <a:lstStyle/>
          <a:p>
            <a:pPr marL="914400" lvl="2" indent="0" algn="ctr">
              <a:lnSpc>
                <a:spcPct val="120000"/>
              </a:lnSpc>
              <a:buNone/>
            </a:pP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раннего образования</a:t>
            </a:r>
          </a:p>
          <a:p>
            <a:pPr marL="914400" lvl="2" indent="0" algn="ctr">
              <a:lnSpc>
                <a:spcPct val="120000"/>
              </a:lnSpc>
              <a:buNone/>
            </a:pP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 «Родничок»</a:t>
            </a:r>
            <a:b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4 992 300 леев*</a:t>
            </a:r>
            <a:endParaRPr lang="ru-RU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Speech Bubble: Rectangle 17">
            <a:extLst>
              <a:ext uri="{FF2B5EF4-FFF2-40B4-BE49-F238E27FC236}">
                <a16:creationId xmlns:a16="http://schemas.microsoft.com/office/drawing/2014/main" id="{42F329E9-A3D3-43C6-B7F2-D385C1CB4FB3}"/>
              </a:ext>
            </a:extLst>
          </p:cNvPr>
          <p:cNvSpPr txBox="1">
            <a:spLocks/>
          </p:cNvSpPr>
          <p:nvPr/>
        </p:nvSpPr>
        <p:spPr>
          <a:xfrm>
            <a:off x="285011" y="1210496"/>
            <a:ext cx="1734265" cy="78473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8F8D1FE5-B49F-4CBE-A7A0-F1B475F0A825}"/>
              </a:ext>
            </a:extLst>
          </p:cNvPr>
          <p:cNvCxnSpPr>
            <a:cxnSpLocks/>
          </p:cNvCxnSpPr>
          <p:nvPr/>
        </p:nvCxnSpPr>
        <p:spPr>
          <a:xfrm flipH="1">
            <a:off x="1161288" y="3132899"/>
            <a:ext cx="2032" cy="955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F26049B-13D0-48D5-9834-80C91D4EE856}"/>
              </a:ext>
            </a:extLst>
          </p:cNvPr>
          <p:cNvCxnSpPr>
            <a:cxnSpLocks/>
          </p:cNvCxnSpPr>
          <p:nvPr/>
        </p:nvCxnSpPr>
        <p:spPr>
          <a:xfrm>
            <a:off x="11143663" y="3138765"/>
            <a:ext cx="0" cy="95869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193290B5-077B-4CA0-8FEE-383684AB7BDB}"/>
              </a:ext>
            </a:extLst>
          </p:cNvPr>
          <p:cNvCxnSpPr>
            <a:cxnSpLocks/>
          </p:cNvCxnSpPr>
          <p:nvPr/>
        </p:nvCxnSpPr>
        <p:spPr>
          <a:xfrm>
            <a:off x="1152144" y="3132899"/>
            <a:ext cx="1000980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EA82DD-4F45-45A3-B10D-1C66DDB82398}"/>
              </a:ext>
            </a:extLst>
          </p:cNvPr>
          <p:cNvSpPr txBox="1"/>
          <p:nvPr/>
        </p:nvSpPr>
        <p:spPr>
          <a:xfrm>
            <a:off x="4532967" y="4149808"/>
            <a:ext cx="1855572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лей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E7859CB-DA11-40B3-B7BC-7F7308FDFFF5}"/>
              </a:ext>
            </a:extLst>
          </p:cNvPr>
          <p:cNvCxnSpPr>
            <a:cxnSpLocks/>
          </p:cNvCxnSpPr>
          <p:nvPr/>
        </p:nvCxnSpPr>
        <p:spPr>
          <a:xfrm>
            <a:off x="3281617" y="3158752"/>
            <a:ext cx="0" cy="80974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B6A63F49-F385-491A-8323-A66FDEC545F1}"/>
              </a:ext>
            </a:extLst>
          </p:cNvPr>
          <p:cNvCxnSpPr>
            <a:cxnSpLocks/>
          </p:cNvCxnSpPr>
          <p:nvPr/>
        </p:nvCxnSpPr>
        <p:spPr>
          <a:xfrm>
            <a:off x="5330280" y="3129621"/>
            <a:ext cx="0" cy="7840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BB5C08-B58D-4418-B184-DFF923F189FA}"/>
              </a:ext>
            </a:extLst>
          </p:cNvPr>
          <p:cNvSpPr txBox="1"/>
          <p:nvPr/>
        </p:nvSpPr>
        <p:spPr>
          <a:xfrm>
            <a:off x="2226156" y="3892196"/>
            <a:ext cx="21551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кадрам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CF3B3FBE-1654-46EB-9F05-84E3B1C62F65}"/>
              </a:ext>
            </a:extLst>
          </p:cNvPr>
          <p:cNvCxnSpPr>
            <a:cxnSpLocks/>
          </p:cNvCxnSpPr>
          <p:nvPr/>
        </p:nvCxnSpPr>
        <p:spPr>
          <a:xfrm>
            <a:off x="7608641" y="3134860"/>
            <a:ext cx="0" cy="106223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E798D2-2716-4B5A-AB10-BEED7E6F980C}"/>
              </a:ext>
            </a:extLst>
          </p:cNvPr>
          <p:cNvSpPr txBox="1"/>
          <p:nvPr/>
        </p:nvSpPr>
        <p:spPr>
          <a:xfrm>
            <a:off x="6501417" y="4242033"/>
            <a:ext cx="21318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лей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2569E-477F-4993-AD2F-CFFB5F41D88B}"/>
              </a:ext>
            </a:extLst>
          </p:cNvPr>
          <p:cNvSpPr txBox="1"/>
          <p:nvPr/>
        </p:nvSpPr>
        <p:spPr>
          <a:xfrm>
            <a:off x="8633295" y="4325992"/>
            <a:ext cx="177393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 питания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665 900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3379D88C-4EEA-4E1A-90DD-A61C917C4846}"/>
              </a:ext>
            </a:extLst>
          </p:cNvPr>
          <p:cNvCxnSpPr>
            <a:cxnSpLocks/>
          </p:cNvCxnSpPr>
          <p:nvPr/>
        </p:nvCxnSpPr>
        <p:spPr>
          <a:xfrm>
            <a:off x="9525816" y="3147909"/>
            <a:ext cx="0" cy="10058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746C56-D618-4626-81B5-5C1F049C5008}"/>
              </a:ext>
            </a:extLst>
          </p:cNvPr>
          <p:cNvSpPr/>
          <p:nvPr/>
        </p:nvSpPr>
        <p:spPr>
          <a:xfrm>
            <a:off x="210146" y="4012648"/>
            <a:ext cx="2045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4 274 400лей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85,6%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EAB26D-41D4-464D-90A6-D179A3E70066}"/>
              </a:ext>
            </a:extLst>
          </p:cNvPr>
          <p:cNvSpPr/>
          <p:nvPr/>
        </p:nvSpPr>
        <p:spPr>
          <a:xfrm>
            <a:off x="10608492" y="4271191"/>
            <a:ext cx="1282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лей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ED26C97E-9AD9-4F22-B279-3F7740E0EB6A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6A0FBFD-FBC7-47F1-A965-AA9A9893E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Rectangle 17">
            <a:extLst>
              <a:ext uri="{FF2B5EF4-FFF2-40B4-BE49-F238E27FC236}">
                <a16:creationId xmlns:a16="http://schemas.microsoft.com/office/drawing/2014/main" id="{9405F071-46E1-44EB-AC7F-C010A64F59F2}"/>
              </a:ext>
            </a:extLst>
          </p:cNvPr>
          <p:cNvSpPr txBox="1">
            <a:spLocks/>
          </p:cNvSpPr>
          <p:nvPr/>
        </p:nvSpPr>
        <p:spPr>
          <a:xfrm>
            <a:off x="10643694" y="1227747"/>
            <a:ext cx="1263295" cy="654612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5 групп 86 детей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15BC4E-323A-4598-B7CA-07A504E0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0632"/>
            <a:ext cx="1887794" cy="4473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F81059-BE0A-4771-A606-967F3CD75324}"/>
              </a:ext>
            </a:extLst>
          </p:cNvPr>
          <p:cNvSpPr/>
          <p:nvPr/>
        </p:nvSpPr>
        <p:spPr>
          <a:xfrm>
            <a:off x="1429512" y="5460968"/>
            <a:ext cx="6635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669 100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отчисления 29 % с заработной платы в сумме 5 300 леев Коммунальные услуги на сумму 364 300 леев.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на сумму 60 000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товары и материалы на сумму 239 500 леев.</a:t>
            </a:r>
          </a:p>
        </p:txBody>
      </p:sp>
    </p:spTree>
    <p:extLst>
      <p:ext uri="{BB962C8B-B14F-4D97-AF65-F5344CB8AC3E}">
        <p14:creationId xmlns:p14="http://schemas.microsoft.com/office/powerpoint/2010/main" val="421929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CF057-F175-49B0-AFC1-3FA010E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7702B-43C0-4B8E-8490-5E39C3D3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08" y="1020605"/>
            <a:ext cx="10427853" cy="1774246"/>
          </a:xfrm>
        </p:spPr>
        <p:txBody>
          <a:bodyPr>
            <a:normAutofit fontScale="25000" lnSpcReduction="20000"/>
          </a:bodyPr>
          <a:lstStyle/>
          <a:p>
            <a:pPr marL="914400" lvl="2" indent="0" algn="ctr">
              <a:lnSpc>
                <a:spcPct val="120000"/>
              </a:lnSpc>
              <a:buNone/>
            </a:pP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раннего образования</a:t>
            </a:r>
            <a:r>
              <a:rPr lang="en-US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№4 «Светлячок»</a:t>
            </a:r>
            <a:b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5 477 400 </a:t>
            </a: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леев*</a:t>
            </a:r>
            <a:endParaRPr lang="ru-RU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Speech Bubble: Rectangle 17">
            <a:extLst>
              <a:ext uri="{FF2B5EF4-FFF2-40B4-BE49-F238E27FC236}">
                <a16:creationId xmlns:a16="http://schemas.microsoft.com/office/drawing/2014/main" id="{42F329E9-A3D3-43C6-B7F2-D385C1CB4FB3}"/>
              </a:ext>
            </a:extLst>
          </p:cNvPr>
          <p:cNvSpPr txBox="1">
            <a:spLocks/>
          </p:cNvSpPr>
          <p:nvPr/>
        </p:nvSpPr>
        <p:spPr>
          <a:xfrm>
            <a:off x="153986" y="1195993"/>
            <a:ext cx="1875981" cy="72489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сотрудника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8F8D1FE5-B49F-4CBE-A7A0-F1B475F0A825}"/>
              </a:ext>
            </a:extLst>
          </p:cNvPr>
          <p:cNvCxnSpPr>
            <a:cxnSpLocks/>
          </p:cNvCxnSpPr>
          <p:nvPr/>
        </p:nvCxnSpPr>
        <p:spPr>
          <a:xfrm>
            <a:off x="1117600" y="3004883"/>
            <a:ext cx="0" cy="79902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F26049B-13D0-48D5-9834-80C91D4EE856}"/>
              </a:ext>
            </a:extLst>
          </p:cNvPr>
          <p:cNvCxnSpPr>
            <a:cxnSpLocks/>
          </p:cNvCxnSpPr>
          <p:nvPr/>
        </p:nvCxnSpPr>
        <p:spPr>
          <a:xfrm>
            <a:off x="11107087" y="2992461"/>
            <a:ext cx="0" cy="86630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193290B5-077B-4CA0-8FEE-383684AB7BDB}"/>
              </a:ext>
            </a:extLst>
          </p:cNvPr>
          <p:cNvCxnSpPr>
            <a:cxnSpLocks/>
          </p:cNvCxnSpPr>
          <p:nvPr/>
        </p:nvCxnSpPr>
        <p:spPr>
          <a:xfrm>
            <a:off x="1106424" y="2995739"/>
            <a:ext cx="1000980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EA82DD-4F45-45A3-B10D-1C66DDB82398}"/>
              </a:ext>
            </a:extLst>
          </p:cNvPr>
          <p:cNvSpPr txBox="1"/>
          <p:nvPr/>
        </p:nvSpPr>
        <p:spPr>
          <a:xfrm>
            <a:off x="4600822" y="3787586"/>
            <a:ext cx="167276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245 800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E7859CB-DA11-40B3-B7BC-7F7308FDFFF5}"/>
              </a:ext>
            </a:extLst>
          </p:cNvPr>
          <p:cNvCxnSpPr>
            <a:cxnSpLocks/>
          </p:cNvCxnSpPr>
          <p:nvPr/>
        </p:nvCxnSpPr>
        <p:spPr>
          <a:xfrm>
            <a:off x="3254185" y="3003304"/>
            <a:ext cx="0" cy="84632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B6A63F49-F385-491A-8323-A66FDEC545F1}"/>
              </a:ext>
            </a:extLst>
          </p:cNvPr>
          <p:cNvCxnSpPr>
            <a:cxnSpLocks/>
          </p:cNvCxnSpPr>
          <p:nvPr/>
        </p:nvCxnSpPr>
        <p:spPr>
          <a:xfrm>
            <a:off x="5412576" y="3001605"/>
            <a:ext cx="0" cy="86630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BB5C08-B58D-4418-B184-DFF923F189FA}"/>
              </a:ext>
            </a:extLst>
          </p:cNvPr>
          <p:cNvSpPr txBox="1"/>
          <p:nvPr/>
        </p:nvSpPr>
        <p:spPr>
          <a:xfrm>
            <a:off x="2277205" y="3805874"/>
            <a:ext cx="21551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кадрам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CF3B3FBE-1654-46EB-9F05-84E3B1C62F65}"/>
              </a:ext>
            </a:extLst>
          </p:cNvPr>
          <p:cNvCxnSpPr>
            <a:cxnSpLocks/>
          </p:cNvCxnSpPr>
          <p:nvPr/>
        </p:nvCxnSpPr>
        <p:spPr>
          <a:xfrm>
            <a:off x="7562921" y="3006844"/>
            <a:ext cx="0" cy="83363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E798D2-2716-4B5A-AB10-BEED7E6F980C}"/>
              </a:ext>
            </a:extLst>
          </p:cNvPr>
          <p:cNvSpPr txBox="1"/>
          <p:nvPr/>
        </p:nvSpPr>
        <p:spPr>
          <a:xfrm>
            <a:off x="6405542" y="3749458"/>
            <a:ext cx="2131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12 800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2569E-477F-4993-AD2F-CFFB5F41D88B}"/>
              </a:ext>
            </a:extLst>
          </p:cNvPr>
          <p:cNvSpPr txBox="1"/>
          <p:nvPr/>
        </p:nvSpPr>
        <p:spPr>
          <a:xfrm>
            <a:off x="8531352" y="3706692"/>
            <a:ext cx="1773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 питания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738 600 лей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3379D88C-4EEA-4E1A-90DD-A61C917C4846}"/>
              </a:ext>
            </a:extLst>
          </p:cNvPr>
          <p:cNvCxnSpPr>
            <a:cxnSpLocks/>
          </p:cNvCxnSpPr>
          <p:nvPr/>
        </p:nvCxnSpPr>
        <p:spPr>
          <a:xfrm>
            <a:off x="9409557" y="2994160"/>
            <a:ext cx="0" cy="83717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746C56-D618-4626-81B5-5C1F049C5008}"/>
              </a:ext>
            </a:extLst>
          </p:cNvPr>
          <p:cNvSpPr/>
          <p:nvPr/>
        </p:nvSpPr>
        <p:spPr>
          <a:xfrm>
            <a:off x="298028" y="3799079"/>
            <a:ext cx="2045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4 432 200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80,9 %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EAB26D-41D4-464D-90A6-D179A3E70066}"/>
              </a:ext>
            </a:extLst>
          </p:cNvPr>
          <p:cNvSpPr/>
          <p:nvPr/>
        </p:nvSpPr>
        <p:spPr>
          <a:xfrm>
            <a:off x="10378441" y="3770763"/>
            <a:ext cx="1437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лей </a:t>
            </a: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C9F9C01C-CDA1-43D3-A01D-5BCE7033FB92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9E19706-41A6-40DB-8378-869AC12F003D}"/>
              </a:ext>
            </a:extLst>
          </p:cNvPr>
          <p:cNvSpPr txBox="1">
            <a:spLocks noChangeArrowheads="1"/>
          </p:cNvSpPr>
          <p:nvPr/>
        </p:nvSpPr>
        <p:spPr>
          <a:xfrm>
            <a:off x="153988" y="231775"/>
            <a:ext cx="11884025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Rectangle 17">
            <a:extLst>
              <a:ext uri="{FF2B5EF4-FFF2-40B4-BE49-F238E27FC236}">
                <a16:creationId xmlns:a16="http://schemas.microsoft.com/office/drawing/2014/main" id="{1FF87160-8618-4E15-9096-034174C0C6CF}"/>
              </a:ext>
            </a:extLst>
          </p:cNvPr>
          <p:cNvSpPr txBox="1">
            <a:spLocks/>
          </p:cNvSpPr>
          <p:nvPr/>
        </p:nvSpPr>
        <p:spPr>
          <a:xfrm>
            <a:off x="10451592" y="1175530"/>
            <a:ext cx="1530271" cy="67770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 105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B73C7-7FC8-46D4-8356-BB403B223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302"/>
            <a:ext cx="1789471" cy="48669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4875F8E-BD1C-4A16-8218-988BB7C16856}"/>
              </a:ext>
            </a:extLst>
          </p:cNvPr>
          <p:cNvSpPr/>
          <p:nvPr/>
        </p:nvSpPr>
        <p:spPr>
          <a:xfrm>
            <a:off x="2069592" y="5378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957 100 леев.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коммунальные услуги на сумму 212 000 леев.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на сумму 500 000 леев.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товары и материалы на сумму 245 100 леев.</a:t>
            </a:r>
          </a:p>
        </p:txBody>
      </p:sp>
    </p:spTree>
    <p:extLst>
      <p:ext uri="{BB962C8B-B14F-4D97-AF65-F5344CB8AC3E}">
        <p14:creationId xmlns:p14="http://schemas.microsoft.com/office/powerpoint/2010/main" val="147569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7E6D6C-CBFE-40F5-99DC-B544E0B5264B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881B0DC-16E2-4A0A-8193-BA0073F34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o-RO" dirty="0">
                <a:solidFill>
                  <a:schemeClr val="bg1"/>
                </a:solidFill>
                <a:latin typeface="Arial Black" panose="020B0A04020102020204" pitchFamily="34" charset="0"/>
              </a:rPr>
              <a:t>Повестка</a:t>
            </a:r>
            <a:endParaRPr lang="en-US" altLang="ro-RO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26" name="TextBox 9">
            <a:extLst>
              <a:ext uri="{FF2B5EF4-FFF2-40B4-BE49-F238E27FC236}">
                <a16:creationId xmlns:a16="http://schemas.microsoft.com/office/drawing/2014/main" id="{89A182F1-F492-4649-852C-6941219D8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4" y="1477859"/>
            <a:ext cx="11720051" cy="47085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ru-RU" altLang="ru-RU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Приветственное слово и представление правил организации публичных слушаний.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ru-RU" altLang="ru-RU" sz="30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бюджета: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ru-RU" altLang="ru-RU" sz="30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Доходы;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ru-RU" altLang="ru-RU" sz="30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Расходы;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ru-RU" altLang="ru-RU" sz="30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Местные налоги и сборы.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ru-RU" altLang="ru-RU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Сессия для предложений.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ru-RU" altLang="ru-RU" sz="30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Закрытие публичных слушаний.</a:t>
            </a:r>
          </a:p>
        </p:txBody>
      </p:sp>
      <p:pic>
        <p:nvPicPr>
          <p:cNvPr id="5127" name="Picture 8" descr="Picture background">
            <a:extLst>
              <a:ext uri="{FF2B5EF4-FFF2-40B4-BE49-F238E27FC236}">
                <a16:creationId xmlns:a16="http://schemas.microsoft.com/office/drawing/2014/main" id="{27F4A089-EFFB-4F4B-A163-DE505A12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92" y="2259422"/>
            <a:ext cx="27511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Picture background">
            <a:extLst>
              <a:ext uri="{FF2B5EF4-FFF2-40B4-BE49-F238E27FC236}">
                <a16:creationId xmlns:a16="http://schemas.microsoft.com/office/drawing/2014/main" id="{0D2E6664-BE8B-48CD-BDA3-4BCC5D84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69" y="1962099"/>
            <a:ext cx="1917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Picture background">
            <a:extLst>
              <a:ext uri="{FF2B5EF4-FFF2-40B4-BE49-F238E27FC236}">
                <a16:creationId xmlns:a16="http://schemas.microsoft.com/office/drawing/2014/main" id="{EA34D7BF-C826-42D3-BA53-BB49E5EE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83" y="4269197"/>
            <a:ext cx="29813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30CA11-CAD7-4138-A877-76261B5EF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652"/>
            <a:ext cx="2466975" cy="6243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57702B-43C0-4B8E-8490-5E39C3D3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039165"/>
            <a:ext cx="9922996" cy="1805631"/>
          </a:xfrm>
        </p:spPr>
        <p:txBody>
          <a:bodyPr>
            <a:normAutofit fontScale="25000" lnSpcReduction="20000"/>
          </a:bodyPr>
          <a:lstStyle/>
          <a:p>
            <a:pPr marL="914400" lvl="2" indent="0" algn="ctr">
              <a:lnSpc>
                <a:spcPct val="120000"/>
              </a:lnSpc>
              <a:buNone/>
            </a:pP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раннего образования    №5 «Теремок»</a:t>
            </a:r>
            <a:b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5 341 900 леев*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17">
            <a:extLst>
              <a:ext uri="{FF2B5EF4-FFF2-40B4-BE49-F238E27FC236}">
                <a16:creationId xmlns:a16="http://schemas.microsoft.com/office/drawing/2014/main" id="{42F329E9-A3D3-43C6-B7F2-D385C1CB4FB3}"/>
              </a:ext>
            </a:extLst>
          </p:cNvPr>
          <p:cNvSpPr txBox="1">
            <a:spLocks/>
          </p:cNvSpPr>
          <p:nvPr/>
        </p:nvSpPr>
        <p:spPr>
          <a:xfrm>
            <a:off x="226243" y="1200150"/>
            <a:ext cx="1761189" cy="719261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сотрудника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8F8D1FE5-B49F-4CBE-A7A0-F1B475F0A825}"/>
              </a:ext>
            </a:extLst>
          </p:cNvPr>
          <p:cNvCxnSpPr>
            <a:cxnSpLocks/>
          </p:cNvCxnSpPr>
          <p:nvPr/>
        </p:nvCxnSpPr>
        <p:spPr>
          <a:xfrm>
            <a:off x="1163320" y="2931731"/>
            <a:ext cx="6030" cy="10026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F26049B-13D0-48D5-9834-80C91D4EE856}"/>
              </a:ext>
            </a:extLst>
          </p:cNvPr>
          <p:cNvCxnSpPr>
            <a:cxnSpLocks/>
          </p:cNvCxnSpPr>
          <p:nvPr/>
        </p:nvCxnSpPr>
        <p:spPr>
          <a:xfrm>
            <a:off x="11152807" y="2937597"/>
            <a:ext cx="0" cy="95869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193290B5-077B-4CA0-8FEE-383684AB7BDB}"/>
              </a:ext>
            </a:extLst>
          </p:cNvPr>
          <p:cNvCxnSpPr>
            <a:cxnSpLocks/>
          </p:cNvCxnSpPr>
          <p:nvPr/>
        </p:nvCxnSpPr>
        <p:spPr>
          <a:xfrm>
            <a:off x="1161288" y="2931731"/>
            <a:ext cx="1000980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EA82DD-4F45-45A3-B10D-1C66DDB82398}"/>
              </a:ext>
            </a:extLst>
          </p:cNvPr>
          <p:cNvSpPr txBox="1"/>
          <p:nvPr/>
        </p:nvSpPr>
        <p:spPr>
          <a:xfrm>
            <a:off x="4511504" y="3899323"/>
            <a:ext cx="18555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127 200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2,4 %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E7859CB-DA11-40B3-B7BC-7F7308FDFFF5}"/>
              </a:ext>
            </a:extLst>
          </p:cNvPr>
          <p:cNvCxnSpPr>
            <a:cxnSpLocks/>
          </p:cNvCxnSpPr>
          <p:nvPr/>
        </p:nvCxnSpPr>
        <p:spPr>
          <a:xfrm flipH="1">
            <a:off x="3334967" y="2939296"/>
            <a:ext cx="1514" cy="100520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B6A63F49-F385-491A-8323-A66FDEC545F1}"/>
              </a:ext>
            </a:extLst>
          </p:cNvPr>
          <p:cNvCxnSpPr>
            <a:cxnSpLocks/>
          </p:cNvCxnSpPr>
          <p:nvPr/>
        </p:nvCxnSpPr>
        <p:spPr>
          <a:xfrm>
            <a:off x="5311992" y="2928453"/>
            <a:ext cx="0" cy="106747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BB5C08-B58D-4418-B184-DFF923F189FA}"/>
              </a:ext>
            </a:extLst>
          </p:cNvPr>
          <p:cNvSpPr txBox="1"/>
          <p:nvPr/>
        </p:nvSpPr>
        <p:spPr>
          <a:xfrm>
            <a:off x="2333596" y="3849770"/>
            <a:ext cx="2231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кадрам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CF3B3FBE-1654-46EB-9F05-84E3B1C62F65}"/>
              </a:ext>
            </a:extLst>
          </p:cNvPr>
          <p:cNvCxnSpPr>
            <a:cxnSpLocks/>
          </p:cNvCxnSpPr>
          <p:nvPr/>
        </p:nvCxnSpPr>
        <p:spPr>
          <a:xfrm>
            <a:off x="7599497" y="2924548"/>
            <a:ext cx="0" cy="106223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E798D2-2716-4B5A-AB10-BEED7E6F980C}"/>
              </a:ext>
            </a:extLst>
          </p:cNvPr>
          <p:cNvSpPr txBox="1"/>
          <p:nvPr/>
        </p:nvSpPr>
        <p:spPr>
          <a:xfrm>
            <a:off x="6570134" y="3906343"/>
            <a:ext cx="2131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2569E-477F-4993-AD2F-CFFB5F41D88B}"/>
              </a:ext>
            </a:extLst>
          </p:cNvPr>
          <p:cNvSpPr txBox="1"/>
          <p:nvPr/>
        </p:nvSpPr>
        <p:spPr>
          <a:xfrm>
            <a:off x="8610572" y="3843998"/>
            <a:ext cx="177393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 питания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734 400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3379D88C-4EEA-4E1A-90DD-A61C917C4846}"/>
              </a:ext>
            </a:extLst>
          </p:cNvPr>
          <p:cNvCxnSpPr>
            <a:cxnSpLocks/>
          </p:cNvCxnSpPr>
          <p:nvPr/>
        </p:nvCxnSpPr>
        <p:spPr>
          <a:xfrm>
            <a:off x="9455277" y="2948440"/>
            <a:ext cx="0" cy="93870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746C56-D618-4626-81B5-5C1F049C5008}"/>
              </a:ext>
            </a:extLst>
          </p:cNvPr>
          <p:cNvSpPr/>
          <p:nvPr/>
        </p:nvSpPr>
        <p:spPr>
          <a:xfrm>
            <a:off x="302699" y="3868749"/>
            <a:ext cx="2045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4 432 300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EAB26D-41D4-464D-90A6-D179A3E70066}"/>
              </a:ext>
            </a:extLst>
          </p:cNvPr>
          <p:cNvSpPr/>
          <p:nvPr/>
        </p:nvSpPr>
        <p:spPr>
          <a:xfrm>
            <a:off x="10548359" y="3816697"/>
            <a:ext cx="128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лей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A95515D-BDC4-42FD-B7E9-2E5CFCFEC544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A64FDB1-4E26-4F4F-86D9-4EC11B78C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Rectangle 17">
            <a:extLst>
              <a:ext uri="{FF2B5EF4-FFF2-40B4-BE49-F238E27FC236}">
                <a16:creationId xmlns:a16="http://schemas.microsoft.com/office/drawing/2014/main" id="{23AFE6BA-2CAB-4F2A-B66B-0FAB999D856F}"/>
              </a:ext>
            </a:extLst>
          </p:cNvPr>
          <p:cNvSpPr txBox="1">
            <a:spLocks/>
          </p:cNvSpPr>
          <p:nvPr/>
        </p:nvSpPr>
        <p:spPr>
          <a:xfrm>
            <a:off x="10551854" y="1219234"/>
            <a:ext cx="1282042" cy="70017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 95 детей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DB13D-8B60-4FBF-9E09-83AB9B273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310"/>
            <a:ext cx="1799303" cy="5456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510183-CEA2-4412-B0CE-80BB911FFE33}"/>
              </a:ext>
            </a:extLst>
          </p:cNvPr>
          <p:cNvSpPr/>
          <p:nvPr/>
        </p:nvSpPr>
        <p:spPr>
          <a:xfrm>
            <a:off x="780288" y="5370868"/>
            <a:ext cx="7842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735 900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коммунальные услуги на сумму 71 300 леев.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Твёрдое топливо (брикеты) на сумму 242 000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трёх теневых навесов на сумму 220 000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товары и материалы на сумму 202 600 леев.</a:t>
            </a:r>
          </a:p>
        </p:txBody>
      </p:sp>
    </p:spTree>
    <p:extLst>
      <p:ext uri="{BB962C8B-B14F-4D97-AF65-F5344CB8AC3E}">
        <p14:creationId xmlns:p14="http://schemas.microsoft.com/office/powerpoint/2010/main" val="84093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9F5D6F-E082-4AB9-9E7F-F1A81A4528FC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5" name="Title 1">
            <a:extLst>
              <a:ext uri="{FF2B5EF4-FFF2-40B4-BE49-F238E27FC236}">
                <a16:creationId xmlns:a16="http://schemas.microsoft.com/office/drawing/2014/main" id="{549E56C9-804A-41C9-AC2B-CC663D34C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TextBox 9">
            <a:extLst>
              <a:ext uri="{FF2B5EF4-FFF2-40B4-BE49-F238E27FC236}">
                <a16:creationId xmlns:a16="http://schemas.microsoft.com/office/drawing/2014/main" id="{2DACA703-A76D-4D6C-895D-925A0FED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1236663"/>
            <a:ext cx="7763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Лицейское образование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138 200 леев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2D0DBE-75A2-4BB6-9AB6-C1F14A67B7C9}"/>
              </a:ext>
            </a:extLst>
          </p:cNvPr>
          <p:cNvCxnSpPr>
            <a:cxnSpLocks/>
          </p:cNvCxnSpPr>
          <p:nvPr/>
        </p:nvCxnSpPr>
        <p:spPr>
          <a:xfrm>
            <a:off x="3519488" y="2781300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7C401D-DE32-4572-BC2C-3650F4B3632C}"/>
              </a:ext>
            </a:extLst>
          </p:cNvPr>
          <p:cNvCxnSpPr>
            <a:cxnSpLocks/>
          </p:cNvCxnSpPr>
          <p:nvPr/>
        </p:nvCxnSpPr>
        <p:spPr>
          <a:xfrm>
            <a:off x="9423400" y="2816225"/>
            <a:ext cx="0" cy="8048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39838E-0694-4DEA-9F06-C4544F77014C}"/>
              </a:ext>
            </a:extLst>
          </p:cNvPr>
          <p:cNvCxnSpPr>
            <a:cxnSpLocks/>
          </p:cNvCxnSpPr>
          <p:nvPr/>
        </p:nvCxnSpPr>
        <p:spPr>
          <a:xfrm>
            <a:off x="3516313" y="2790063"/>
            <a:ext cx="5922962" cy="2857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7D1E45-8DD6-4B69-BA8C-A585CF06A9AC}"/>
              </a:ext>
            </a:extLst>
          </p:cNvPr>
          <p:cNvSpPr txBox="1"/>
          <p:nvPr/>
        </p:nvSpPr>
        <p:spPr>
          <a:xfrm>
            <a:off x="7863841" y="3724593"/>
            <a:ext cx="26683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питания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88 400лей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64 %</a:t>
            </a:r>
          </a:p>
          <a:p>
            <a:pPr algn="ctr"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35B1D7-69B0-42C2-8924-F049D07F945E}"/>
              </a:ext>
            </a:extLst>
          </p:cNvPr>
          <p:cNvSpPr/>
          <p:nvPr/>
        </p:nvSpPr>
        <p:spPr>
          <a:xfrm>
            <a:off x="2395728" y="3615061"/>
            <a:ext cx="23625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49 800 лей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36 %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CD6C826B-17F3-4D82-9766-387BC774BE51}"/>
              </a:ext>
            </a:extLst>
          </p:cNvPr>
          <p:cNvSpPr/>
          <p:nvPr/>
        </p:nvSpPr>
        <p:spPr>
          <a:xfrm>
            <a:off x="192025" y="1248786"/>
            <a:ext cx="2084832" cy="82694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</a:t>
            </a:r>
            <a:r>
              <a:rPr lang="ru-RU" alt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D6D32-469D-407E-A7F0-99947C8EE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476"/>
            <a:ext cx="1720645" cy="5555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DD786-2C60-41CA-8725-082C7FE1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037" y="1267924"/>
            <a:ext cx="1536325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07386B-4517-48EC-895C-1FADF14F7FB4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9" name="Title 1">
            <a:extLst>
              <a:ext uri="{FF2B5EF4-FFF2-40B4-BE49-F238E27FC236}">
                <a16:creationId xmlns:a16="http://schemas.microsoft.com/office/drawing/2014/main" id="{656437F4-A062-42A1-B157-6928F5B2E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0" name="TextBox 9">
            <a:extLst>
              <a:ext uri="{FF2B5EF4-FFF2-40B4-BE49-F238E27FC236}">
                <a16:creationId xmlns:a16="http://schemas.microsoft.com/office/drawing/2014/main" id="{87DA1C38-ED32-4D10-A0C5-68702665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469" y="1056558"/>
            <a:ext cx="8166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Внешкольное образование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отдыха «Костер»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690 600 леев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52094-4E13-46F2-937C-DFD2853375AB}"/>
              </a:ext>
            </a:extLst>
          </p:cNvPr>
          <p:cNvCxnSpPr>
            <a:cxnSpLocks/>
          </p:cNvCxnSpPr>
          <p:nvPr/>
        </p:nvCxnSpPr>
        <p:spPr>
          <a:xfrm>
            <a:off x="2900363" y="3103563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3198FF-3BDD-46D3-9EEF-40BC34BEE2DD}"/>
              </a:ext>
            </a:extLst>
          </p:cNvPr>
          <p:cNvCxnSpPr>
            <a:cxnSpLocks/>
          </p:cNvCxnSpPr>
          <p:nvPr/>
        </p:nvCxnSpPr>
        <p:spPr>
          <a:xfrm>
            <a:off x="10459149" y="3106357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E13D51-24BB-4C4A-B5F5-F3F2026F83DE}"/>
              </a:ext>
            </a:extLst>
          </p:cNvPr>
          <p:cNvCxnSpPr>
            <a:cxnSpLocks/>
          </p:cNvCxnSpPr>
          <p:nvPr/>
        </p:nvCxnSpPr>
        <p:spPr>
          <a:xfrm>
            <a:off x="2900363" y="3095625"/>
            <a:ext cx="757866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E1ED73-7E52-4EB0-87B8-AC2433B77966}"/>
              </a:ext>
            </a:extLst>
          </p:cNvPr>
          <p:cNvSpPr txBox="1"/>
          <p:nvPr/>
        </p:nvSpPr>
        <p:spPr>
          <a:xfrm>
            <a:off x="9551674" y="3838251"/>
            <a:ext cx="1760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 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BA93-78DE-4200-BACA-8CDD657A6119}"/>
              </a:ext>
            </a:extLst>
          </p:cNvPr>
          <p:cNvSpPr/>
          <p:nvPr/>
        </p:nvSpPr>
        <p:spPr>
          <a:xfrm>
            <a:off x="1891441" y="3817090"/>
            <a:ext cx="2173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459 300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66,5 %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A6752C12-802A-44C4-ABA7-31BE29225691}"/>
              </a:ext>
            </a:extLst>
          </p:cNvPr>
          <p:cNvSpPr/>
          <p:nvPr/>
        </p:nvSpPr>
        <p:spPr>
          <a:xfrm>
            <a:off x="224559" y="1200150"/>
            <a:ext cx="1715077" cy="84772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4 сотрудника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16A59-238F-4409-8C1A-89155C337FA6}"/>
              </a:ext>
            </a:extLst>
          </p:cNvPr>
          <p:cNvSpPr txBox="1"/>
          <p:nvPr/>
        </p:nvSpPr>
        <p:spPr>
          <a:xfrm>
            <a:off x="4172577" y="3817090"/>
            <a:ext cx="2088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26 800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3,8 %</a:t>
            </a: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0D7ED8FB-CCD8-4CAB-9413-F0F04C76A611}"/>
              </a:ext>
            </a:extLst>
          </p:cNvPr>
          <p:cNvCxnSpPr>
            <a:cxnSpLocks/>
          </p:cNvCxnSpPr>
          <p:nvPr/>
        </p:nvCxnSpPr>
        <p:spPr>
          <a:xfrm>
            <a:off x="5092700" y="310197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3C440B-E6FA-42AB-9743-FF37B0E7DDE3}"/>
              </a:ext>
            </a:extLst>
          </p:cNvPr>
          <p:cNvSpPr/>
          <p:nvPr/>
        </p:nvSpPr>
        <p:spPr>
          <a:xfrm>
            <a:off x="6974984" y="3819650"/>
            <a:ext cx="2088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184 500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2ADA1861-6625-437E-9329-301B60C47287}"/>
              </a:ext>
            </a:extLst>
          </p:cNvPr>
          <p:cNvCxnSpPr>
            <a:cxnSpLocks/>
          </p:cNvCxnSpPr>
          <p:nvPr/>
        </p:nvCxnSpPr>
        <p:spPr>
          <a:xfrm>
            <a:off x="7914405" y="3101975"/>
            <a:ext cx="0" cy="800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8A4AD-D951-447B-9385-478BF9E1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973"/>
            <a:ext cx="2466975" cy="4495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8ACCEB-0291-43C9-AC6E-DE79E812B4CC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itle 1">
            <a:extLst>
              <a:ext uri="{FF2B5EF4-FFF2-40B4-BE49-F238E27FC236}">
                <a16:creationId xmlns:a16="http://schemas.microsoft.com/office/drawing/2014/main" id="{219E0D06-27A1-470E-ADD5-8027EA428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TextBox 9">
            <a:extLst>
              <a:ext uri="{FF2B5EF4-FFF2-40B4-BE49-F238E27FC236}">
                <a16:creationId xmlns:a16="http://schemas.microsoft.com/office/drawing/2014/main" id="{E874C42B-1B86-4164-938A-3C545EC4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0231"/>
            <a:ext cx="6400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молодежь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3 974 000 леев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BA6594-9BA6-4E2C-A7A4-EFA43B113962}"/>
              </a:ext>
            </a:extLst>
          </p:cNvPr>
          <p:cNvCxnSpPr>
            <a:cxnSpLocks/>
          </p:cNvCxnSpPr>
          <p:nvPr/>
        </p:nvCxnSpPr>
        <p:spPr>
          <a:xfrm>
            <a:off x="1690688" y="2705100"/>
            <a:ext cx="0" cy="108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93DD3-00C9-425F-AE17-C465A9344F81}"/>
              </a:ext>
            </a:extLst>
          </p:cNvPr>
          <p:cNvCxnSpPr>
            <a:cxnSpLocks/>
          </p:cNvCxnSpPr>
          <p:nvPr/>
        </p:nvCxnSpPr>
        <p:spPr>
          <a:xfrm>
            <a:off x="7905606" y="2701131"/>
            <a:ext cx="0" cy="100166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0AD949-CB46-4C0D-A4D0-EF981188105C}"/>
              </a:ext>
            </a:extLst>
          </p:cNvPr>
          <p:cNvCxnSpPr>
            <a:cxnSpLocks/>
          </p:cNvCxnSpPr>
          <p:nvPr/>
        </p:nvCxnSpPr>
        <p:spPr>
          <a:xfrm>
            <a:off x="1690688" y="2705100"/>
            <a:ext cx="90043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AD448C-90AF-4DA8-960D-9737C95E1EA4}"/>
              </a:ext>
            </a:extLst>
          </p:cNvPr>
          <p:cNvSpPr txBox="1"/>
          <p:nvPr/>
        </p:nvSpPr>
        <p:spPr>
          <a:xfrm>
            <a:off x="3821278" y="3846236"/>
            <a:ext cx="23960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 взрослая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513 300 лей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1988EC-CF9A-4300-BFE9-4C795D2B3755}"/>
              </a:ext>
            </a:extLst>
          </p:cNvPr>
          <p:cNvSpPr txBox="1"/>
          <p:nvPr/>
        </p:nvSpPr>
        <p:spPr>
          <a:xfrm>
            <a:off x="6520352" y="3790382"/>
            <a:ext cx="27705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мероприятия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353 000 лей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6795718-A1AF-4A9F-B8C7-0C5E5DE2AAC9}"/>
              </a:ext>
            </a:extLst>
          </p:cNvPr>
          <p:cNvCxnSpPr>
            <a:cxnSpLocks/>
          </p:cNvCxnSpPr>
          <p:nvPr/>
        </p:nvCxnSpPr>
        <p:spPr>
          <a:xfrm>
            <a:off x="5009733" y="2705100"/>
            <a:ext cx="0" cy="108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C27B30-0606-422F-9BBB-7AAFEF756BE0}"/>
              </a:ext>
            </a:extLst>
          </p:cNvPr>
          <p:cNvSpPr/>
          <p:nvPr/>
        </p:nvSpPr>
        <p:spPr>
          <a:xfrm>
            <a:off x="473263" y="3917073"/>
            <a:ext cx="2544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3 041 700 лей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A9951442-29C6-41B8-8855-EF25D4F9F089}"/>
              </a:ext>
            </a:extLst>
          </p:cNvPr>
          <p:cNvSpPr/>
          <p:nvPr/>
        </p:nvSpPr>
        <p:spPr>
          <a:xfrm>
            <a:off x="341313" y="1137841"/>
            <a:ext cx="2005010" cy="121216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сотрудника 21,75 </a:t>
            </a:r>
            <a:r>
              <a:rPr lang="ru-RU" alt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17">
            <a:extLst>
              <a:ext uri="{FF2B5EF4-FFF2-40B4-BE49-F238E27FC236}">
                <a16:creationId xmlns:a16="http://schemas.microsoft.com/office/drawing/2014/main" id="{3AAD0471-CE2A-7406-9429-2B2204D6524E}"/>
              </a:ext>
            </a:extLst>
          </p:cNvPr>
          <p:cNvSpPr/>
          <p:nvPr/>
        </p:nvSpPr>
        <p:spPr>
          <a:xfrm>
            <a:off x="9985375" y="1137841"/>
            <a:ext cx="2052638" cy="74810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воспитанников</a:t>
            </a:r>
            <a:endParaRPr lang="en-US" alt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EC91DF83-3F76-4DC4-9F65-AB862893403A}"/>
              </a:ext>
            </a:extLst>
          </p:cNvPr>
          <p:cNvCxnSpPr>
            <a:cxnSpLocks/>
          </p:cNvCxnSpPr>
          <p:nvPr/>
        </p:nvCxnSpPr>
        <p:spPr>
          <a:xfrm>
            <a:off x="10685550" y="2701131"/>
            <a:ext cx="0" cy="100166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453947-804F-43BB-82BD-F7A4A9A6570B}"/>
              </a:ext>
            </a:extLst>
          </p:cNvPr>
          <p:cNvSpPr txBox="1"/>
          <p:nvPr/>
        </p:nvSpPr>
        <p:spPr>
          <a:xfrm>
            <a:off x="9555480" y="3799526"/>
            <a:ext cx="1929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мероприятия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66 000 лей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98F247-F71B-4CC6-A2BA-6605513AC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73047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066794-DD70-4418-992F-92E24C5BFA66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itle 1">
            <a:extLst>
              <a:ext uri="{FF2B5EF4-FFF2-40B4-BE49-F238E27FC236}">
                <a16:creationId xmlns:a16="http://schemas.microsoft.com/office/drawing/2014/main" id="{123CA873-D4E8-4914-9F8B-EF4A4CD2F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TextBox 9">
            <a:extLst>
              <a:ext uri="{FF2B5EF4-FFF2-40B4-BE49-F238E27FC236}">
                <a16:creationId xmlns:a16="http://schemas.microsoft.com/office/drawing/2014/main" id="{226BA603-FF2C-4A57-BF5C-9D832ECB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047" y="1345166"/>
            <a:ext cx="65288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3 041 700 леев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53C982-E4BF-4CEA-95BC-FC18512695B8}"/>
              </a:ext>
            </a:extLst>
          </p:cNvPr>
          <p:cNvCxnSpPr>
            <a:cxnSpLocks/>
          </p:cNvCxnSpPr>
          <p:nvPr/>
        </p:nvCxnSpPr>
        <p:spPr>
          <a:xfrm>
            <a:off x="1515125" y="2952107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32315-538C-4257-A644-08419DD8F445}"/>
              </a:ext>
            </a:extLst>
          </p:cNvPr>
          <p:cNvCxnSpPr>
            <a:cxnSpLocks/>
          </p:cNvCxnSpPr>
          <p:nvPr/>
        </p:nvCxnSpPr>
        <p:spPr>
          <a:xfrm>
            <a:off x="10865537" y="2953314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7158F1-AD52-4F61-8810-2F515F79101E}"/>
              </a:ext>
            </a:extLst>
          </p:cNvPr>
          <p:cNvCxnSpPr>
            <a:cxnSpLocks/>
          </p:cNvCxnSpPr>
          <p:nvPr/>
        </p:nvCxnSpPr>
        <p:spPr>
          <a:xfrm>
            <a:off x="1517904" y="2961251"/>
            <a:ext cx="934516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C5C8A7-A344-4962-B2C3-6A122DEB82A3}"/>
              </a:ext>
            </a:extLst>
          </p:cNvPr>
          <p:cNvSpPr txBox="1"/>
          <p:nvPr/>
        </p:nvSpPr>
        <p:spPr>
          <a:xfrm>
            <a:off x="3566160" y="3813357"/>
            <a:ext cx="2048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195 100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93C70-2D55-43DC-B5CF-5FDCAAD8F40F}"/>
              </a:ext>
            </a:extLst>
          </p:cNvPr>
          <p:cNvSpPr txBox="1"/>
          <p:nvPr/>
        </p:nvSpPr>
        <p:spPr>
          <a:xfrm>
            <a:off x="9840760" y="3758928"/>
            <a:ext cx="1793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100 200 лей</a:t>
            </a:r>
            <a:endParaRPr lang="ro-RO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3,3 %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439678D7-1098-44BD-A2C1-B6731C53CBE8}"/>
              </a:ext>
            </a:extLst>
          </p:cNvPr>
          <p:cNvCxnSpPr>
            <a:cxnSpLocks/>
          </p:cNvCxnSpPr>
          <p:nvPr/>
        </p:nvCxnSpPr>
        <p:spPr>
          <a:xfrm>
            <a:off x="4626695" y="2997763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A7FB05-9BF3-42BA-8800-8E2A0C92EADC}"/>
              </a:ext>
            </a:extLst>
          </p:cNvPr>
          <p:cNvSpPr/>
          <p:nvPr/>
        </p:nvSpPr>
        <p:spPr>
          <a:xfrm>
            <a:off x="823613" y="3676197"/>
            <a:ext cx="1681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2 353 400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77,4 %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3B38807C-3C98-42C5-8656-372CD78E2927}"/>
              </a:ext>
            </a:extLst>
          </p:cNvPr>
          <p:cNvSpPr/>
          <p:nvPr/>
        </p:nvSpPr>
        <p:spPr>
          <a:xfrm>
            <a:off x="337633" y="1200150"/>
            <a:ext cx="2112959" cy="119557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сотрудника 18,75 </a:t>
            </a:r>
            <a:r>
              <a:rPr lang="ru-RU" alt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8E7D9F4E-79FB-4CB4-A2F9-B2F3E3454CA2}"/>
              </a:ext>
            </a:extLst>
          </p:cNvPr>
          <p:cNvCxnSpPr>
            <a:cxnSpLocks/>
          </p:cNvCxnSpPr>
          <p:nvPr/>
        </p:nvCxnSpPr>
        <p:spPr>
          <a:xfrm>
            <a:off x="7788644" y="2976364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009625B-1EDF-44B5-9BD3-AF762722E692}"/>
              </a:ext>
            </a:extLst>
          </p:cNvPr>
          <p:cNvSpPr txBox="1"/>
          <p:nvPr/>
        </p:nvSpPr>
        <p:spPr>
          <a:xfrm>
            <a:off x="6404183" y="3740205"/>
            <a:ext cx="2730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393 000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5D5A42D6-42C4-420E-9748-EA145E056BB1}"/>
              </a:ext>
            </a:extLst>
          </p:cNvPr>
          <p:cNvSpPr/>
          <p:nvPr/>
        </p:nvSpPr>
        <p:spPr>
          <a:xfrm>
            <a:off x="9637777" y="1879399"/>
            <a:ext cx="2363660" cy="735786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воспитанника</a:t>
            </a:r>
            <a:endParaRPr lang="en-US" alt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549FAF4-45B4-4B5D-A06B-1381D0974250}"/>
              </a:ext>
            </a:extLst>
          </p:cNvPr>
          <p:cNvSpPr/>
          <p:nvPr/>
        </p:nvSpPr>
        <p:spPr>
          <a:xfrm>
            <a:off x="10159999" y="1197738"/>
            <a:ext cx="1878014" cy="46591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кружков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A55565-F4D8-4DD8-AEB0-616EC32D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41806"/>
            <a:ext cx="1740310" cy="5161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78BE2A-E338-497C-8ED3-1FBCC10F7238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7" name="Title 1">
            <a:extLst>
              <a:ext uri="{FF2B5EF4-FFF2-40B4-BE49-F238E27FC236}">
                <a16:creationId xmlns:a16="http://schemas.microsoft.com/office/drawing/2014/main" id="{BBF1F4DC-2A2C-4526-BA7E-CF4DE9AE6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TextBox 9">
            <a:extLst>
              <a:ext uri="{FF2B5EF4-FFF2-40B4-BE49-F238E27FC236}">
                <a16:creationId xmlns:a16="http://schemas.microsoft.com/office/drawing/2014/main" id="{4576220F-488F-47B5-8236-E3864AE2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303" y="1082675"/>
            <a:ext cx="7424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 взрослая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513 300 лей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A6B4B-1BA4-48ED-8E0E-61D614E5D57E}"/>
              </a:ext>
            </a:extLst>
          </p:cNvPr>
          <p:cNvCxnSpPr>
            <a:cxnSpLocks/>
          </p:cNvCxnSpPr>
          <p:nvPr/>
        </p:nvCxnSpPr>
        <p:spPr>
          <a:xfrm>
            <a:off x="1885950" y="3509963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189A21-ED6F-4196-A1B1-3AFC5DBB0A18}"/>
              </a:ext>
            </a:extLst>
          </p:cNvPr>
          <p:cNvCxnSpPr>
            <a:cxnSpLocks/>
          </p:cNvCxnSpPr>
          <p:nvPr/>
        </p:nvCxnSpPr>
        <p:spPr>
          <a:xfrm>
            <a:off x="10603929" y="3494469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0D5F62-3F3A-4FED-B119-47DF9B94DF3B}"/>
              </a:ext>
            </a:extLst>
          </p:cNvPr>
          <p:cNvCxnSpPr>
            <a:cxnSpLocks/>
          </p:cNvCxnSpPr>
          <p:nvPr/>
        </p:nvCxnSpPr>
        <p:spPr>
          <a:xfrm>
            <a:off x="1874838" y="3502025"/>
            <a:ext cx="873220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71232D-E7E7-46A2-85D8-534803940AEC}"/>
              </a:ext>
            </a:extLst>
          </p:cNvPr>
          <p:cNvSpPr txBox="1"/>
          <p:nvPr/>
        </p:nvSpPr>
        <p:spPr>
          <a:xfrm>
            <a:off x="5047488" y="4271498"/>
            <a:ext cx="29260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книг,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подписка на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издания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FCF26E-B495-4429-A77E-EA9A0B1CBA83}"/>
              </a:ext>
            </a:extLst>
          </p:cNvPr>
          <p:cNvSpPr txBox="1"/>
          <p:nvPr/>
        </p:nvSpPr>
        <p:spPr>
          <a:xfrm>
            <a:off x="9244584" y="4376087"/>
            <a:ext cx="2469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1,7 %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1659155C-6AF4-4C9B-87EC-65A9701545F6}"/>
              </a:ext>
            </a:extLst>
          </p:cNvPr>
          <p:cNvCxnSpPr>
            <a:cxnSpLocks/>
          </p:cNvCxnSpPr>
          <p:nvPr/>
        </p:nvCxnSpPr>
        <p:spPr>
          <a:xfrm>
            <a:off x="6445250" y="349567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0D27F9-2377-4161-BFB1-CE7CD518B2E0}"/>
              </a:ext>
            </a:extLst>
          </p:cNvPr>
          <p:cNvSpPr/>
          <p:nvPr/>
        </p:nvSpPr>
        <p:spPr>
          <a:xfrm>
            <a:off x="778537" y="4326362"/>
            <a:ext cx="2432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отчислениями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454 400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88,5 %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61FA2832-8E08-4171-BC0D-EFAB3F8D0A8A}"/>
              </a:ext>
            </a:extLst>
          </p:cNvPr>
          <p:cNvSpPr/>
          <p:nvPr/>
        </p:nvSpPr>
        <p:spPr>
          <a:xfrm>
            <a:off x="9866376" y="1186874"/>
            <a:ext cx="2142260" cy="1327726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г. обслужили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1 700 читателей</a:t>
            </a:r>
            <a:r>
              <a:rPr lang="ru-RU" altLang="ro-RO" sz="2400" b="1" dirty="0">
                <a:solidFill>
                  <a:schemeClr val="bg1"/>
                </a:solidFill>
              </a:rPr>
              <a:t>.</a:t>
            </a:r>
            <a:endParaRPr lang="en-US" altLang="ro-RO" sz="2400" b="1" dirty="0">
              <a:solidFill>
                <a:schemeClr val="bg1"/>
              </a:solidFill>
            </a:endParaRPr>
          </a:p>
        </p:txBody>
      </p: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6FE3B7D7-EDBA-467C-9E30-56760EAA3EDE}"/>
              </a:ext>
            </a:extLst>
          </p:cNvPr>
          <p:cNvSpPr/>
          <p:nvPr/>
        </p:nvSpPr>
        <p:spPr>
          <a:xfrm>
            <a:off x="261144" y="1186874"/>
            <a:ext cx="1846407" cy="117227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сотрудника 3,0 </a:t>
            </a:r>
            <a:r>
              <a:rPr lang="ru-RU" alt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o-RO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E2328-08AC-441E-91C9-E017E2E0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470"/>
            <a:ext cx="1789471" cy="49652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9581668-DD2E-4421-BF3A-C32575DDDFA7}"/>
              </a:ext>
            </a:extLst>
          </p:cNvPr>
          <p:cNvSpPr/>
          <p:nvPr/>
        </p:nvSpPr>
        <p:spPr>
          <a:xfrm>
            <a:off x="0" y="0"/>
            <a:ext cx="12192000" cy="9544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5B9789-806F-48E3-84FC-97029AF24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8968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o-RO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1573C6C3-4EDE-4840-BD8C-A1D60163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2" y="802743"/>
            <a:ext cx="120380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o-RO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работы с молодёжью села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o-RO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66 000 лей</a:t>
            </a:r>
            <a:endParaRPr lang="ro-RO" altLang="ro-RO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17">
            <a:extLst>
              <a:ext uri="{FF2B5EF4-FFF2-40B4-BE49-F238E27FC236}">
                <a16:creationId xmlns:a16="http://schemas.microsoft.com/office/drawing/2014/main" id="{D9CDFCC4-0E11-4A08-A6FA-D0C7A1769471}"/>
              </a:ext>
            </a:extLst>
          </p:cNvPr>
          <p:cNvSpPr/>
          <p:nvPr/>
        </p:nvSpPr>
        <p:spPr>
          <a:xfrm>
            <a:off x="322541" y="2023123"/>
            <a:ext cx="11473766" cy="4496549"/>
          </a:xfrm>
          <a:prstGeom prst="wedgeRectCallout">
            <a:avLst>
              <a:gd name="adj1" fmla="val -20876"/>
              <a:gd name="adj2" fmla="val 480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 fontAlgn="b"/>
            <a:endParaRPr lang="ru-RU" sz="3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988422B-74C3-4298-9691-415B34412790}"/>
              </a:ext>
            </a:extLst>
          </p:cNvPr>
          <p:cNvSpPr/>
          <p:nvPr/>
        </p:nvSpPr>
        <p:spPr>
          <a:xfrm>
            <a:off x="8194457" y="5349240"/>
            <a:ext cx="3426690" cy="996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молодёжи «Итоги года». Премирование самой активной молодёжи села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C30AEC-3765-44CF-BF3A-D07894B223F6}"/>
              </a:ext>
            </a:extLst>
          </p:cNvPr>
          <p:cNvSpPr/>
          <p:nvPr/>
        </p:nvSpPr>
        <p:spPr>
          <a:xfrm>
            <a:off x="613211" y="2833566"/>
            <a:ext cx="3426690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активистами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EB2F21C-773D-4210-BACA-3518ECD45504}"/>
              </a:ext>
            </a:extLst>
          </p:cNvPr>
          <p:cNvSpPr/>
          <p:nvPr/>
        </p:nvSpPr>
        <p:spPr>
          <a:xfrm>
            <a:off x="612648" y="3591875"/>
            <a:ext cx="3439084" cy="486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настольных игр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DD34F2-7B10-428B-90D4-0ACC5D41470C}"/>
              </a:ext>
            </a:extLst>
          </p:cNvPr>
          <p:cNvSpPr/>
          <p:nvPr/>
        </p:nvSpPr>
        <p:spPr>
          <a:xfrm>
            <a:off x="4352544" y="3399425"/>
            <a:ext cx="3466516" cy="801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за круглым столом молодёжи с руководством села "Молодёжь просит слово"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C6FC27A-5DE4-47C9-A89B-87A2102E8806}"/>
              </a:ext>
            </a:extLst>
          </p:cNvPr>
          <p:cNvSpPr/>
          <p:nvPr/>
        </p:nvSpPr>
        <p:spPr>
          <a:xfrm>
            <a:off x="603505" y="4910328"/>
            <a:ext cx="3465576" cy="138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очистке окружающей среды. Экологическая акция «Чистое село - чистая планета»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F8C0961-F6D2-478C-9893-C29DFC6172D6}"/>
              </a:ext>
            </a:extLst>
          </p:cNvPr>
          <p:cNvSpPr/>
          <p:nvPr/>
        </p:nvSpPr>
        <p:spPr>
          <a:xfrm>
            <a:off x="8189878" y="2126182"/>
            <a:ext cx="3389651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молодёжи по Молдове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F511143-00F0-42E6-B279-B7FE8424504F}"/>
              </a:ext>
            </a:extLst>
          </p:cNvPr>
          <p:cNvSpPr/>
          <p:nvPr/>
        </p:nvSpPr>
        <p:spPr>
          <a:xfrm>
            <a:off x="8331533" y="3084966"/>
            <a:ext cx="3292977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тематические дискотеки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5080A1B-7520-4F09-90C9-0230EC71205F}"/>
              </a:ext>
            </a:extLst>
          </p:cNvPr>
          <p:cNvSpPr/>
          <p:nvPr/>
        </p:nvSpPr>
        <p:spPr>
          <a:xfrm>
            <a:off x="8348472" y="4585788"/>
            <a:ext cx="3328416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«Рождественское добро»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CD000DF-10AE-4466-80BA-02451E8F0BA5}"/>
              </a:ext>
            </a:extLst>
          </p:cNvPr>
          <p:cNvSpPr/>
          <p:nvPr/>
        </p:nvSpPr>
        <p:spPr>
          <a:xfrm>
            <a:off x="4323784" y="2137821"/>
            <a:ext cx="3426690" cy="46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Дебаты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A03D71C-B88D-463B-874C-EBE97338D3F8}"/>
              </a:ext>
            </a:extLst>
          </p:cNvPr>
          <p:cNvSpPr/>
          <p:nvPr/>
        </p:nvSpPr>
        <p:spPr>
          <a:xfrm>
            <a:off x="4351216" y="2682378"/>
            <a:ext cx="3426690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молодёжного совета села Конгаз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9B69A16-8723-46BD-8306-7B4DD4DCAB63}"/>
              </a:ext>
            </a:extLst>
          </p:cNvPr>
          <p:cNvSpPr/>
          <p:nvPr/>
        </p:nvSpPr>
        <p:spPr>
          <a:xfrm>
            <a:off x="620936" y="2100903"/>
            <a:ext cx="3426690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показов (в помещении и на свежем воздухе)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4EA3D0C-2DA9-4ADA-BC9F-D77087E4B3ED}"/>
              </a:ext>
            </a:extLst>
          </p:cNvPr>
          <p:cNvSpPr/>
          <p:nvPr/>
        </p:nvSpPr>
        <p:spPr>
          <a:xfrm>
            <a:off x="641431" y="4151540"/>
            <a:ext cx="3426690" cy="667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Развивающие/обучающие мастер классы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A37A87-DEB0-497C-A62F-500B05312E10}"/>
              </a:ext>
            </a:extLst>
          </p:cNvPr>
          <p:cNvSpPr/>
          <p:nvPr/>
        </p:nvSpPr>
        <p:spPr>
          <a:xfrm>
            <a:off x="4417902" y="4284596"/>
            <a:ext cx="3366867" cy="1457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Интеллектуально-развивающая игра </a:t>
            </a:r>
          </a:p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«Брейн ринг». (Интеллектуальная игра «Что? Где? Когда?»)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E2FCD-5D48-46A9-9693-441EC6C3E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19672"/>
            <a:ext cx="1719072" cy="338327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22710D2-5675-45E9-8C3A-F80802E89711}"/>
              </a:ext>
            </a:extLst>
          </p:cNvPr>
          <p:cNvSpPr/>
          <p:nvPr/>
        </p:nvSpPr>
        <p:spPr>
          <a:xfrm>
            <a:off x="8348473" y="3855721"/>
            <a:ext cx="3300984" cy="633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«Помним. Гордимся. Благодарим»</a:t>
            </a:r>
            <a:endParaRPr lang="ru-RU" sz="18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B771230-7539-4A0B-9DCD-C902867429F6}"/>
              </a:ext>
            </a:extLst>
          </p:cNvPr>
          <p:cNvSpPr/>
          <p:nvPr/>
        </p:nvSpPr>
        <p:spPr>
          <a:xfrm>
            <a:off x="4366456" y="5902101"/>
            <a:ext cx="3426690" cy="46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8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111583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E4E30E-AF0D-44FF-AA6C-608747CDE9D4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itle 1">
            <a:extLst>
              <a:ext uri="{FF2B5EF4-FFF2-40B4-BE49-F238E27FC236}">
                <a16:creationId xmlns:a16="http://schemas.microsoft.com/office/drawing/2014/main" id="{25C193E2-108A-44ED-BB48-66A1F726D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Box 9">
            <a:extLst>
              <a:ext uri="{FF2B5EF4-FFF2-40B4-BE49-F238E27FC236}">
                <a16:creationId xmlns:a16="http://schemas.microsoft.com/office/drawing/2014/main" id="{4D0549B4-ECB4-4D97-A830-90088FAF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14451"/>
            <a:ext cx="96677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деятельность села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3 984 600 леев*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0EE2E7-D09C-4C8D-BC47-AAF5105D1853}"/>
              </a:ext>
            </a:extLst>
          </p:cNvPr>
          <p:cNvCxnSpPr>
            <a:cxnSpLocks/>
          </p:cNvCxnSpPr>
          <p:nvPr/>
        </p:nvCxnSpPr>
        <p:spPr>
          <a:xfrm>
            <a:off x="3095460" y="3260756"/>
            <a:ext cx="0" cy="104365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ED2EB9-3A88-47BF-A111-217E195A1EEB}"/>
              </a:ext>
            </a:extLst>
          </p:cNvPr>
          <p:cNvCxnSpPr>
            <a:cxnSpLocks/>
          </p:cNvCxnSpPr>
          <p:nvPr/>
        </p:nvCxnSpPr>
        <p:spPr>
          <a:xfrm>
            <a:off x="9427496" y="3242468"/>
            <a:ext cx="0" cy="11493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43A88-2F2B-48CB-B5A7-D204E0E95C1D}"/>
              </a:ext>
            </a:extLst>
          </p:cNvPr>
          <p:cNvCxnSpPr>
            <a:cxnSpLocks/>
          </p:cNvCxnSpPr>
          <p:nvPr/>
        </p:nvCxnSpPr>
        <p:spPr>
          <a:xfrm>
            <a:off x="3090672" y="3256756"/>
            <a:ext cx="633272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03693E-517A-44AA-B06B-0E7BDD238BDF}"/>
              </a:ext>
            </a:extLst>
          </p:cNvPr>
          <p:cNvSpPr txBox="1"/>
          <p:nvPr/>
        </p:nvSpPr>
        <p:spPr>
          <a:xfrm>
            <a:off x="7754610" y="4406105"/>
            <a:ext cx="33375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171 000 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8E7CBF-0BD0-4F7E-97EA-6C01690EC88C}"/>
              </a:ext>
            </a:extLst>
          </p:cNvPr>
          <p:cNvSpPr/>
          <p:nvPr/>
        </p:nvSpPr>
        <p:spPr>
          <a:xfrm>
            <a:off x="1182269" y="4310240"/>
            <a:ext cx="30035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3 813 600 лей*</a:t>
            </a:r>
          </a:p>
          <a:p>
            <a:pPr algn="ctr"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6BB29B-DCE3-4FB1-850C-0EC5166F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2476"/>
            <a:ext cx="1759974" cy="55552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08D5AE-5269-4B2F-9AFA-E17FA5F27385}"/>
              </a:ext>
            </a:extLst>
          </p:cNvPr>
          <p:cNvSpPr/>
          <p:nvPr/>
        </p:nvSpPr>
        <p:spPr>
          <a:xfrm>
            <a:off x="686627" y="6076075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954 400 леев.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AE65EF-7280-4976-B395-AE29ED20ADC8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7" name="Title 1">
            <a:extLst>
              <a:ext uri="{FF2B5EF4-FFF2-40B4-BE49-F238E27FC236}">
                <a16:creationId xmlns:a16="http://schemas.microsoft.com/office/drawing/2014/main" id="{45399D99-3E1B-43EB-999F-6ED6BB73B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88BAFE45-8DD3-4187-A51F-13DC8317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53" y="1313434"/>
            <a:ext cx="5861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3 813 600 леев*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0D75F2-D935-495D-8EE5-4B4FD8B0C1D5}"/>
              </a:ext>
            </a:extLst>
          </p:cNvPr>
          <p:cNvCxnSpPr>
            <a:cxnSpLocks/>
          </p:cNvCxnSpPr>
          <p:nvPr/>
        </p:nvCxnSpPr>
        <p:spPr>
          <a:xfrm>
            <a:off x="2973515" y="3134678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7D273-92E1-4463-91E3-0C0FFA27D995}"/>
              </a:ext>
            </a:extLst>
          </p:cNvPr>
          <p:cNvCxnSpPr>
            <a:cxnSpLocks/>
          </p:cNvCxnSpPr>
          <p:nvPr/>
        </p:nvCxnSpPr>
        <p:spPr>
          <a:xfrm>
            <a:off x="2962656" y="3127121"/>
            <a:ext cx="58338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FC6A05-8234-40A1-A7EB-C9C85C110154}"/>
              </a:ext>
            </a:extLst>
          </p:cNvPr>
          <p:cNvSpPr txBox="1"/>
          <p:nvPr/>
        </p:nvSpPr>
        <p:spPr>
          <a:xfrm>
            <a:off x="8102540" y="3824161"/>
            <a:ext cx="18555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0лей</a:t>
            </a: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C0EFAC3B-3240-4007-91BF-CDE73AAAB666}"/>
              </a:ext>
            </a:extLst>
          </p:cNvPr>
          <p:cNvCxnSpPr>
            <a:cxnSpLocks/>
          </p:cNvCxnSpPr>
          <p:nvPr/>
        </p:nvCxnSpPr>
        <p:spPr>
          <a:xfrm>
            <a:off x="5950903" y="3125534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89DCA3-0F26-40AF-95C5-F73EE4FD4AED}"/>
              </a:ext>
            </a:extLst>
          </p:cNvPr>
          <p:cNvSpPr/>
          <p:nvPr/>
        </p:nvSpPr>
        <p:spPr>
          <a:xfrm>
            <a:off x="1403510" y="3860737"/>
            <a:ext cx="2679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3 761 600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98,6 %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12950957-52DF-4085-B83E-CE2ED2C8D44A}"/>
              </a:ext>
            </a:extLst>
          </p:cNvPr>
          <p:cNvSpPr/>
          <p:nvPr/>
        </p:nvSpPr>
        <p:spPr>
          <a:xfrm>
            <a:off x="210295" y="1275838"/>
            <a:ext cx="2240297" cy="108267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сотрудника 29,50 </a:t>
            </a:r>
            <a:r>
              <a:rPr lang="ru-RU" alt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955536F4-91DA-40AE-B7A3-2D407194AF81}"/>
              </a:ext>
            </a:extLst>
          </p:cNvPr>
          <p:cNvCxnSpPr>
            <a:cxnSpLocks/>
          </p:cNvCxnSpPr>
          <p:nvPr/>
        </p:nvCxnSpPr>
        <p:spPr>
          <a:xfrm>
            <a:off x="8785225" y="3123946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5A1CB8-7446-4140-A582-BE27991FC4A4}"/>
              </a:ext>
            </a:extLst>
          </p:cNvPr>
          <p:cNvSpPr txBox="1"/>
          <p:nvPr/>
        </p:nvSpPr>
        <p:spPr>
          <a:xfrm>
            <a:off x="4619821" y="3851593"/>
            <a:ext cx="2881623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кадрам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1,4%</a:t>
            </a: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Speech Bubble: Rectangle 17">
            <a:extLst>
              <a:ext uri="{FF2B5EF4-FFF2-40B4-BE49-F238E27FC236}">
                <a16:creationId xmlns:a16="http://schemas.microsoft.com/office/drawing/2014/main" id="{AC2F275E-C51C-4887-95EA-4C7BD10F190C}"/>
              </a:ext>
            </a:extLst>
          </p:cNvPr>
          <p:cNvSpPr/>
          <p:nvPr/>
        </p:nvSpPr>
        <p:spPr>
          <a:xfrm>
            <a:off x="9587345" y="1167344"/>
            <a:ext cx="2293646" cy="87373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групп</a:t>
            </a:r>
          </a:p>
        </p:txBody>
      </p:sp>
      <p:sp>
        <p:nvSpPr>
          <p:cNvPr id="24" name="Speech Bubble: Rectangle 17">
            <a:extLst>
              <a:ext uri="{FF2B5EF4-FFF2-40B4-BE49-F238E27FC236}">
                <a16:creationId xmlns:a16="http://schemas.microsoft.com/office/drawing/2014/main" id="{862FDFB4-92CF-4F9A-9546-3E41048710D5}"/>
              </a:ext>
            </a:extLst>
          </p:cNvPr>
          <p:cNvSpPr/>
          <p:nvPr/>
        </p:nvSpPr>
        <p:spPr>
          <a:xfrm>
            <a:off x="9587345" y="2225034"/>
            <a:ext cx="2293646" cy="87373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воспитанника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48A296-C9BF-4025-BE1E-A37769BA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960"/>
            <a:ext cx="2466975" cy="4080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441F98-E6F1-4474-A401-AACB341239FB}"/>
              </a:ext>
            </a:extLst>
          </p:cNvPr>
          <p:cNvSpPr/>
          <p:nvPr/>
        </p:nvSpPr>
        <p:spPr>
          <a:xfrm>
            <a:off x="1691640" y="5058632"/>
            <a:ext cx="801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*Дефицит бюджета на 2026 год 954 400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отчисления 29 % с заработной платы в сумме 275 400 леев.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 на сумму 181 000 леев.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текущего ремонта на сумму 50 000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осуществление выездов и командировки на сумму 320 000 леев.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товары и материалы, спортивный инвентарь на сумму 128 000 леев.</a:t>
            </a:r>
            <a:endParaRPr lang="ru-RU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600105-073E-4DB1-A12F-0D0FE7B46F0B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A648ACF5-09AD-4AAB-B142-6F40514CA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Box 9">
            <a:extLst>
              <a:ext uri="{FF2B5EF4-FFF2-40B4-BE49-F238E27FC236}">
                <a16:creationId xmlns:a16="http://schemas.microsoft.com/office/drawing/2014/main" id="{DF0BD406-B5F6-456C-9869-B4EE256E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68" y="1174316"/>
            <a:ext cx="69585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села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2 845 100 леев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455640-C2C1-4AD1-AA19-D76FB58F562A}"/>
              </a:ext>
            </a:extLst>
          </p:cNvPr>
          <p:cNvCxnSpPr>
            <a:cxnSpLocks/>
          </p:cNvCxnSpPr>
          <p:nvPr/>
        </p:nvCxnSpPr>
        <p:spPr>
          <a:xfrm>
            <a:off x="1253071" y="3097214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FA7904-E85F-48C9-BEAE-1C6E7514E21F}"/>
              </a:ext>
            </a:extLst>
          </p:cNvPr>
          <p:cNvCxnSpPr>
            <a:cxnSpLocks/>
          </p:cNvCxnSpPr>
          <p:nvPr/>
        </p:nvCxnSpPr>
        <p:spPr>
          <a:xfrm>
            <a:off x="10912220" y="3097213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1732A4-6B86-4460-9145-D3B6104EE894}"/>
              </a:ext>
            </a:extLst>
          </p:cNvPr>
          <p:cNvCxnSpPr>
            <a:cxnSpLocks/>
          </p:cNvCxnSpPr>
          <p:nvPr/>
        </p:nvCxnSpPr>
        <p:spPr>
          <a:xfrm>
            <a:off x="1253071" y="3097213"/>
            <a:ext cx="9659149" cy="47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63A8E6-C5CB-43E2-89F8-F7D3C1AA6DA3}"/>
              </a:ext>
            </a:extLst>
          </p:cNvPr>
          <p:cNvSpPr txBox="1"/>
          <p:nvPr/>
        </p:nvSpPr>
        <p:spPr>
          <a:xfrm>
            <a:off x="466344" y="3955553"/>
            <a:ext cx="2148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центр «Лучик солнца»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1 700 800лей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59,8 %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B87638-6DA9-4FA7-A28A-87EF362392E1}"/>
              </a:ext>
            </a:extLst>
          </p:cNvPr>
          <p:cNvSpPr/>
          <p:nvPr/>
        </p:nvSpPr>
        <p:spPr>
          <a:xfrm>
            <a:off x="2826983" y="3902329"/>
            <a:ext cx="340201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работники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(обслуживание 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бенефициаров на дому)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594 300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21,3 %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A0D06C91-32FD-4656-8285-08676D76A816}"/>
              </a:ext>
            </a:extLst>
          </p:cNvPr>
          <p:cNvSpPr/>
          <p:nvPr/>
        </p:nvSpPr>
        <p:spPr>
          <a:xfrm>
            <a:off x="358494" y="1182265"/>
            <a:ext cx="2065192" cy="862446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сотрудника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B0501-B4A3-4AEA-B381-66E118D008A3}"/>
              </a:ext>
            </a:extLst>
          </p:cNvPr>
          <p:cNvSpPr txBox="1"/>
          <p:nvPr/>
        </p:nvSpPr>
        <p:spPr>
          <a:xfrm>
            <a:off x="9290304" y="3828172"/>
            <a:ext cx="2560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CONCORDIA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с. Конгаз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4F5B446-ED8D-44CD-8DE2-E16F9B69184B}"/>
              </a:ext>
            </a:extLst>
          </p:cNvPr>
          <p:cNvCxnSpPr>
            <a:cxnSpLocks/>
          </p:cNvCxnSpPr>
          <p:nvPr/>
        </p:nvCxnSpPr>
        <p:spPr>
          <a:xfrm>
            <a:off x="4434922" y="310197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DDFFD21-E07B-4DD0-9559-46517079950F}"/>
              </a:ext>
            </a:extLst>
          </p:cNvPr>
          <p:cNvSpPr/>
          <p:nvPr/>
        </p:nvSpPr>
        <p:spPr>
          <a:xfrm>
            <a:off x="6384443" y="3939007"/>
            <a:ext cx="25511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материальной помощи для населения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12,5 %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CD682530-E54A-42FA-94FB-1289C1DAE76A}"/>
              </a:ext>
            </a:extLst>
          </p:cNvPr>
          <p:cNvCxnSpPr>
            <a:cxnSpLocks/>
          </p:cNvCxnSpPr>
          <p:nvPr/>
        </p:nvCxnSpPr>
        <p:spPr>
          <a:xfrm>
            <a:off x="7687136" y="3097213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A05D33C5-2D6A-4700-8DDC-557457FE7A09}"/>
              </a:ext>
            </a:extLst>
          </p:cNvPr>
          <p:cNvSpPr/>
          <p:nvPr/>
        </p:nvSpPr>
        <p:spPr>
          <a:xfrm>
            <a:off x="9857238" y="1182265"/>
            <a:ext cx="2232590" cy="98065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более 212 бенефициаров</a:t>
            </a:r>
            <a:endParaRPr lang="en-US" altLang="ro-RO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08F04C-5F08-4CBF-9DCB-5DCF180F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638"/>
            <a:ext cx="1858297" cy="5063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A63005-C31C-00A4-64A1-72E93C6EA273}"/>
              </a:ext>
            </a:extLst>
          </p:cNvPr>
          <p:cNvSpPr/>
          <p:nvPr/>
        </p:nvSpPr>
        <p:spPr>
          <a:xfrm>
            <a:off x="0" y="0"/>
            <a:ext cx="12192000" cy="10436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1" name="Title 1">
            <a:extLst>
              <a:ext uri="{FF2B5EF4-FFF2-40B4-BE49-F238E27FC236}">
                <a16:creationId xmlns:a16="http://schemas.microsoft.com/office/drawing/2014/main" id="{5205E776-0D8A-4DDE-E0A2-641ECEC5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" y="109330"/>
            <a:ext cx="11884025" cy="824948"/>
          </a:xfrm>
        </p:spPr>
        <p:txBody>
          <a:bodyPr anchor="t"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o-RO" sz="38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ПРАВИЛА 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8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ПРОВЕДЕНИЯ </a:t>
            </a:r>
            <a:r>
              <a:rPr lang="ro-RO" sz="38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ПУБЛИЧН</a:t>
            </a:r>
            <a:r>
              <a:rPr lang="ru-RU" sz="38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ЫХ</a:t>
            </a:r>
            <a:r>
              <a:rPr lang="ro-RO" sz="38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СЛУШАНИЙ</a:t>
            </a:r>
            <a:br>
              <a:rPr lang="ru-RU" altLang="ro-RO" sz="1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endParaRPr lang="en-US" altLang="ro-RO" sz="16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A72FAB-F22C-17D4-5F8F-499F812A1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05557"/>
              </p:ext>
            </p:extLst>
          </p:nvPr>
        </p:nvGraphicFramePr>
        <p:xfrm>
          <a:off x="182880" y="1212575"/>
          <a:ext cx="11855133" cy="485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234">
                  <a:extLst>
                    <a:ext uri="{9D8B030D-6E8A-4147-A177-3AD203B41FA5}">
                      <a16:colId xmlns:a16="http://schemas.microsoft.com/office/drawing/2014/main" val="3633514072"/>
                    </a:ext>
                  </a:extLst>
                </a:gridCol>
                <a:gridCol w="5885899">
                  <a:extLst>
                    <a:ext uri="{9D8B030D-6E8A-4147-A177-3AD203B41FA5}">
                      <a16:colId xmlns:a16="http://schemas.microsoft.com/office/drawing/2014/main" val="3277983555"/>
                    </a:ext>
                  </a:extLst>
                </a:gridCol>
              </a:tblGrid>
              <a:tr h="4859041">
                <a:tc>
                  <a:txBody>
                    <a:bodyPr/>
                    <a:lstStyle/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endParaRPr lang="ru-RU" sz="2000" b="0" kern="1200" noProof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Цель публичных слушаний – предоставить каждому гражданину возможность выразить свое мнение по обсуждаемым вопросам.</a:t>
                      </a:r>
                    </a:p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Регистрация участников, желающих выступить, проводится в начале слушаний или через подачу записки Секретарю во время слушаний.</a:t>
                      </a:r>
                    </a:p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Выступать могут только зарегистрированные участники.</a:t>
                      </a:r>
                    </a:p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Каждому выступающему отводится 5 минут. Если выступающих больше 10, модератор может сократить время до 3 минут.</a:t>
                      </a:r>
                    </a:p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Выступления проходят в порядке регистрации.</a:t>
                      </a:r>
                    </a:p>
                    <a:p>
                      <a:pPr marL="519113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Другие участники не могут выступать, пока не завершится очередь зарегистрированных.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b="0" kern="1200" noProof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человек может выступить повторно только после того, как выступят все желающие.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i="0" u="none" strike="noStrike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Дебаты во время слушаний запрещены.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i="0" u="none" strike="noStrike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письменными предложениями оставляют копии Секретарю.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i="0" u="none" strike="noStrike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присутствующие должны относиться друг к другу уважительно.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i="0" u="none" strike="noStrike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слушаний – не более 3 часов.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i="0" u="none" strike="noStrike" kern="1200" noProof="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 может завершить слушания, если: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2000" b="0" i="0" u="none" strike="noStrike" kern="1200" noProof="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желающие выступили;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2000" b="0" i="0" u="none" strike="noStrike" kern="1200" noProof="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истекло время слушаний.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2000" b="0" i="0" u="none" strike="noStrike" kern="1200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Аплодисменты во время слушаний неуместны.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b="0" i="0" u="none" strike="noStrike" kern="1200" noProof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1" u="none" strike="noStrike" kern="1200" noProof="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комитет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0932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9DC7D-7459-4EFB-9FAD-CB65C12BF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162"/>
            <a:ext cx="2466975" cy="7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3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83FF9-6D1C-463E-B050-1FE6DE69A04E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3" name="Title 1">
            <a:extLst>
              <a:ext uri="{FF2B5EF4-FFF2-40B4-BE49-F238E27FC236}">
                <a16:creationId xmlns:a16="http://schemas.microsoft.com/office/drawing/2014/main" id="{5763D371-8509-4F03-B0A1-EBDAC9A36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4" name="TextBox 9">
            <a:extLst>
              <a:ext uri="{FF2B5EF4-FFF2-40B4-BE49-F238E27FC236}">
                <a16:creationId xmlns:a16="http://schemas.microsoft.com/office/drawing/2014/main" id="{0F64160D-C623-43A9-8DF2-E344310E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231" y="1048743"/>
            <a:ext cx="6259481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центр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«Лучик солнца»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1 700 800 леев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D4C30F-F7CB-4B22-8D74-7E8CCEAB1160}"/>
              </a:ext>
            </a:extLst>
          </p:cNvPr>
          <p:cNvCxnSpPr>
            <a:cxnSpLocks/>
          </p:cNvCxnSpPr>
          <p:nvPr/>
        </p:nvCxnSpPr>
        <p:spPr>
          <a:xfrm>
            <a:off x="1180973" y="3094038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88C055-6F9D-4B5E-BEFF-57E4B0C6A6A2}"/>
              </a:ext>
            </a:extLst>
          </p:cNvPr>
          <p:cNvCxnSpPr>
            <a:cxnSpLocks/>
          </p:cNvCxnSpPr>
          <p:nvPr/>
        </p:nvCxnSpPr>
        <p:spPr>
          <a:xfrm>
            <a:off x="11448225" y="3087243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DE1B1B-2A8B-425B-9378-7F77CF508A24}"/>
              </a:ext>
            </a:extLst>
          </p:cNvPr>
          <p:cNvCxnSpPr>
            <a:cxnSpLocks/>
          </p:cNvCxnSpPr>
          <p:nvPr/>
        </p:nvCxnSpPr>
        <p:spPr>
          <a:xfrm>
            <a:off x="1170432" y="3096387"/>
            <a:ext cx="10277793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07759B-AD64-4DE3-9687-2072013071C8}"/>
              </a:ext>
            </a:extLst>
          </p:cNvPr>
          <p:cNvSpPr txBox="1"/>
          <p:nvPr/>
        </p:nvSpPr>
        <p:spPr>
          <a:xfrm>
            <a:off x="10373043" y="4097511"/>
            <a:ext cx="1737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0,6 %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CEEBC1-4E01-43B0-AA1E-7055F4C33088}"/>
              </a:ext>
            </a:extLst>
          </p:cNvPr>
          <p:cNvSpPr/>
          <p:nvPr/>
        </p:nvSpPr>
        <p:spPr>
          <a:xfrm>
            <a:off x="137160" y="4095814"/>
            <a:ext cx="211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отчислениями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1 473 700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86,6 %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4315C295-FAA9-47BA-9F53-D3A68AB426F1}"/>
              </a:ext>
            </a:extLst>
          </p:cNvPr>
          <p:cNvSpPr/>
          <p:nvPr/>
        </p:nvSpPr>
        <p:spPr>
          <a:xfrm>
            <a:off x="153988" y="1218761"/>
            <a:ext cx="1979612" cy="829496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сотрудника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325BF-36D4-4F01-9074-65A9209A2639}"/>
              </a:ext>
            </a:extLst>
          </p:cNvPr>
          <p:cNvSpPr txBox="1"/>
          <p:nvPr/>
        </p:nvSpPr>
        <p:spPr>
          <a:xfrm>
            <a:off x="2249424" y="4129088"/>
            <a:ext cx="1868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47 800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87105BA-7782-4932-922D-9649F496590D}"/>
              </a:ext>
            </a:extLst>
          </p:cNvPr>
          <p:cNvCxnSpPr>
            <a:cxnSpLocks/>
          </p:cNvCxnSpPr>
          <p:nvPr/>
        </p:nvCxnSpPr>
        <p:spPr>
          <a:xfrm>
            <a:off x="3254375" y="310197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CEAE55-CEA7-4E18-A482-A91039FC4D28}"/>
              </a:ext>
            </a:extLst>
          </p:cNvPr>
          <p:cNvSpPr/>
          <p:nvPr/>
        </p:nvSpPr>
        <p:spPr>
          <a:xfrm>
            <a:off x="4097422" y="4132390"/>
            <a:ext cx="25511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проведение мероприятий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74 300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4,4 %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9C97CBCD-CDEC-43EA-B5CC-31D5B425C022}"/>
              </a:ext>
            </a:extLst>
          </p:cNvPr>
          <p:cNvCxnSpPr>
            <a:cxnSpLocks/>
          </p:cNvCxnSpPr>
          <p:nvPr/>
        </p:nvCxnSpPr>
        <p:spPr>
          <a:xfrm>
            <a:off x="5390515" y="3105531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AC192D35-461D-47BF-9FA1-02670BC3C92D}"/>
              </a:ext>
            </a:extLst>
          </p:cNvPr>
          <p:cNvCxnSpPr>
            <a:cxnSpLocks/>
          </p:cNvCxnSpPr>
          <p:nvPr/>
        </p:nvCxnSpPr>
        <p:spPr>
          <a:xfrm>
            <a:off x="9441117" y="310470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3644D9-867D-4495-A7C3-FCCF6E30C3C4}"/>
              </a:ext>
            </a:extLst>
          </p:cNvPr>
          <p:cNvSpPr/>
          <p:nvPr/>
        </p:nvSpPr>
        <p:spPr>
          <a:xfrm>
            <a:off x="8481061" y="4073906"/>
            <a:ext cx="193516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и материалов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4,6 %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48F95F2C-BA04-4F0F-A194-0C60BDFE7C26}"/>
              </a:ext>
            </a:extLst>
          </p:cNvPr>
          <p:cNvCxnSpPr>
            <a:cxnSpLocks/>
          </p:cNvCxnSpPr>
          <p:nvPr/>
        </p:nvCxnSpPr>
        <p:spPr>
          <a:xfrm>
            <a:off x="7507447" y="3103499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C199BB-B818-452A-A0DC-9965F8B1AA48}"/>
              </a:ext>
            </a:extLst>
          </p:cNvPr>
          <p:cNvSpPr/>
          <p:nvPr/>
        </p:nvSpPr>
        <p:spPr>
          <a:xfrm>
            <a:off x="6652007" y="4075430"/>
            <a:ext cx="19383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основных средств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 лей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Rectangle 17">
            <a:extLst>
              <a:ext uri="{FF2B5EF4-FFF2-40B4-BE49-F238E27FC236}">
                <a16:creationId xmlns:a16="http://schemas.microsoft.com/office/drawing/2014/main" id="{E6FA3A6F-9C5F-45D5-B362-0A84C31F82C4}"/>
              </a:ext>
            </a:extLst>
          </p:cNvPr>
          <p:cNvSpPr/>
          <p:nvPr/>
        </p:nvSpPr>
        <p:spPr>
          <a:xfrm>
            <a:off x="9753599" y="1194864"/>
            <a:ext cx="2218445" cy="863691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94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бенефициара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F96FEB-AB40-4F84-8A70-9F70B9F4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2142"/>
            <a:ext cx="1779639" cy="5358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DD1D7A-95EF-4632-8787-132014276003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itle 1">
            <a:extLst>
              <a:ext uri="{FF2B5EF4-FFF2-40B4-BE49-F238E27FC236}">
                <a16:creationId xmlns:a16="http://schemas.microsoft.com/office/drawing/2014/main" id="{AA850E82-4720-4C1F-8474-3CBC444E9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TextBox 9">
            <a:extLst>
              <a:ext uri="{FF2B5EF4-FFF2-40B4-BE49-F238E27FC236}">
                <a16:creationId xmlns:a16="http://schemas.microsoft.com/office/drawing/2014/main" id="{4315F68F-FE1D-4629-A033-A671AC0C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472" y="1244129"/>
            <a:ext cx="6876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работники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594 300 леев</a:t>
            </a:r>
            <a:endParaRPr lang="en-US" alt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216A5E-99A7-4D75-8664-544A21356663}"/>
              </a:ext>
            </a:extLst>
          </p:cNvPr>
          <p:cNvCxnSpPr>
            <a:cxnSpLocks/>
          </p:cNvCxnSpPr>
          <p:nvPr/>
        </p:nvCxnSpPr>
        <p:spPr>
          <a:xfrm>
            <a:off x="1903540" y="3103944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C306FC-370F-4A7F-B5FC-B679E716CE97}"/>
              </a:ext>
            </a:extLst>
          </p:cNvPr>
          <p:cNvCxnSpPr>
            <a:cxnSpLocks/>
          </p:cNvCxnSpPr>
          <p:nvPr/>
        </p:nvCxnSpPr>
        <p:spPr>
          <a:xfrm>
            <a:off x="10532301" y="3078925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2F4183-1988-471C-A38D-797DC1CA7555}"/>
              </a:ext>
            </a:extLst>
          </p:cNvPr>
          <p:cNvCxnSpPr>
            <a:cxnSpLocks/>
          </p:cNvCxnSpPr>
          <p:nvPr/>
        </p:nvCxnSpPr>
        <p:spPr>
          <a:xfrm>
            <a:off x="1883664" y="3095625"/>
            <a:ext cx="865022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628425-77F5-4071-BB6A-32C42AD78E22}"/>
              </a:ext>
            </a:extLst>
          </p:cNvPr>
          <p:cNvSpPr txBox="1"/>
          <p:nvPr/>
        </p:nvSpPr>
        <p:spPr>
          <a:xfrm>
            <a:off x="9582912" y="4075494"/>
            <a:ext cx="18379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</a:t>
            </a: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AA0846-8FBF-4911-A566-D3EA6463BC4B}"/>
              </a:ext>
            </a:extLst>
          </p:cNvPr>
          <p:cNvSpPr/>
          <p:nvPr/>
        </p:nvSpPr>
        <p:spPr>
          <a:xfrm>
            <a:off x="649223" y="3957828"/>
            <a:ext cx="20756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отчислениями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583 500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98,2 %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A3BE4259-7457-44CE-81E3-A3523F942F39}"/>
              </a:ext>
            </a:extLst>
          </p:cNvPr>
          <p:cNvSpPr/>
          <p:nvPr/>
        </p:nvSpPr>
        <p:spPr>
          <a:xfrm>
            <a:off x="182563" y="1203036"/>
            <a:ext cx="2039429" cy="116526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6 сотрудника 5,5 </a:t>
            </a:r>
            <a:r>
              <a:rPr lang="ru-RU" altLang="ro-RO" sz="2400" b="1" dirty="0" err="1">
                <a:solidFill>
                  <a:schemeClr val="bg1"/>
                </a:solidFill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</a:rPr>
              <a:t>.</a:t>
            </a:r>
            <a:endParaRPr lang="en-US" altLang="ro-RO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B41705-4712-414E-B3AE-8DDFC8491686}"/>
              </a:ext>
            </a:extLst>
          </p:cNvPr>
          <p:cNvSpPr txBox="1"/>
          <p:nvPr/>
        </p:nvSpPr>
        <p:spPr>
          <a:xfrm>
            <a:off x="3726180" y="4048062"/>
            <a:ext cx="26416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(услуги телефонии)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5EB8E7C0-4BEE-4DE2-B1B2-B51FAA3EA89D}"/>
              </a:ext>
            </a:extLst>
          </p:cNvPr>
          <p:cNvCxnSpPr>
            <a:cxnSpLocks/>
          </p:cNvCxnSpPr>
          <p:nvPr/>
        </p:nvCxnSpPr>
        <p:spPr>
          <a:xfrm>
            <a:off x="4918964" y="3101975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5E6401-DAC6-4A17-9AEA-2F9A399A1D0B}"/>
              </a:ext>
            </a:extLst>
          </p:cNvPr>
          <p:cNvSpPr/>
          <p:nvPr/>
        </p:nvSpPr>
        <p:spPr>
          <a:xfrm>
            <a:off x="6491097" y="4087637"/>
            <a:ext cx="3016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обмундирование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E74C87A1-6D13-476F-B8FC-57ECDF207AC1}"/>
              </a:ext>
            </a:extLst>
          </p:cNvPr>
          <p:cNvCxnSpPr>
            <a:cxnSpLocks/>
          </p:cNvCxnSpPr>
          <p:nvPr/>
        </p:nvCxnSpPr>
        <p:spPr>
          <a:xfrm>
            <a:off x="7908100" y="3094800"/>
            <a:ext cx="0" cy="760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7">
            <a:extLst>
              <a:ext uri="{FF2B5EF4-FFF2-40B4-BE49-F238E27FC236}">
                <a16:creationId xmlns:a16="http://schemas.microsoft.com/office/drawing/2014/main" id="{5FF1A700-1ED4-404C-A75B-BDB804CF4BD6}"/>
              </a:ext>
            </a:extLst>
          </p:cNvPr>
          <p:cNvSpPr/>
          <p:nvPr/>
        </p:nvSpPr>
        <p:spPr>
          <a:xfrm>
            <a:off x="9864436" y="1200150"/>
            <a:ext cx="2173577" cy="74634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бенефициара</a:t>
            </a:r>
            <a:endParaRPr lang="en-US" altLang="ro-RO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1F27B5-EDE0-4D30-AF75-333B618E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246697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371D03-065C-4056-8119-E1E559434337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5" name="Title 1">
            <a:extLst>
              <a:ext uri="{FF2B5EF4-FFF2-40B4-BE49-F238E27FC236}">
                <a16:creationId xmlns:a16="http://schemas.microsoft.com/office/drawing/2014/main" id="{DAD31E19-40BE-4570-A76C-3BD8374EB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o-RO">
                <a:solidFill>
                  <a:schemeClr val="bg1"/>
                </a:solidFill>
                <a:latin typeface="Arial Black" panose="020B0A04020102020204" pitchFamily="34" charset="0"/>
              </a:rPr>
              <a:t>На что тратим деньги</a:t>
            </a:r>
            <a:r>
              <a:rPr lang="ro-RO" altLang="ro-RO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altLang="ro-RO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207" name="TextBox 19">
            <a:extLst>
              <a:ext uri="{FF2B5EF4-FFF2-40B4-BE49-F238E27FC236}">
                <a16:creationId xmlns:a16="http://schemas.microsoft.com/office/drawing/2014/main" id="{64B4D9F8-82B0-49D2-A792-3F4D94FA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36" y="1558735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o-RO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350 000 лей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o-RO" altLang="ro-RO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17">
            <a:extLst>
              <a:ext uri="{FF2B5EF4-FFF2-40B4-BE49-F238E27FC236}">
                <a16:creationId xmlns:a16="http://schemas.microsoft.com/office/drawing/2014/main" id="{4E0BEEA6-AD00-448D-BAAA-C4756925CDE9}"/>
              </a:ext>
            </a:extLst>
          </p:cNvPr>
          <p:cNvSpPr/>
          <p:nvPr/>
        </p:nvSpPr>
        <p:spPr>
          <a:xfrm>
            <a:off x="3960051" y="3139504"/>
            <a:ext cx="4645025" cy="177958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ro-RO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собственных доходов бюджета села</a:t>
            </a:r>
            <a:endParaRPr lang="en-US" altLang="ro-RO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Прямоугольник 1">
            <a:extLst>
              <a:ext uri="{FF2B5EF4-FFF2-40B4-BE49-F238E27FC236}">
                <a16:creationId xmlns:a16="http://schemas.microsoft.com/office/drawing/2014/main" id="{0C700A14-DC1E-4A4D-9738-1C0FD1ED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D2B27-2AE5-4336-92EC-3A4F28F84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0968"/>
            <a:ext cx="1730477" cy="4670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330F23-92DB-4332-A7D6-D6374EDEEBD9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81" name="Title 1">
            <a:extLst>
              <a:ext uri="{FF2B5EF4-FFF2-40B4-BE49-F238E27FC236}">
                <a16:creationId xmlns:a16="http://schemas.microsoft.com/office/drawing/2014/main" id="{601F3029-380F-4064-8D6B-C52EA4F6D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o-RO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5BC6D-3C28-4AB4-BC65-290FAF2CF4A3}"/>
              </a:ext>
            </a:extLst>
          </p:cNvPr>
          <p:cNvSpPr txBox="1"/>
          <p:nvPr/>
        </p:nvSpPr>
        <p:spPr>
          <a:xfrm>
            <a:off x="472275" y="3232214"/>
            <a:ext cx="11031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(Соглашение о партнерстве № 307/20 от 22.12.2020)</a:t>
            </a:r>
          </a:p>
        </p:txBody>
      </p:sp>
      <p:sp>
        <p:nvSpPr>
          <p:cNvPr id="50183" name="TextBox 19">
            <a:extLst>
              <a:ext uri="{FF2B5EF4-FFF2-40B4-BE49-F238E27FC236}">
                <a16:creationId xmlns:a16="http://schemas.microsoft.com/office/drawing/2014/main" id="{667DABEA-815F-497C-8FE5-2821F112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904" y="1095533"/>
            <a:ext cx="7598664" cy="21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o-RO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CONCORDIA –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o-RO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o-RO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с. Конгаз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лей</a:t>
            </a:r>
            <a:endParaRPr lang="ru-RU" altLang="ro-RO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17">
            <a:extLst>
              <a:ext uri="{FF2B5EF4-FFF2-40B4-BE49-F238E27FC236}">
                <a16:creationId xmlns:a16="http://schemas.microsoft.com/office/drawing/2014/main" id="{1A5B8D71-F9B5-4BFC-87AD-A394DD6742DF}"/>
              </a:ext>
            </a:extLst>
          </p:cNvPr>
          <p:cNvSpPr/>
          <p:nvPr/>
        </p:nvSpPr>
        <p:spPr>
          <a:xfrm>
            <a:off x="2364702" y="3929749"/>
            <a:ext cx="7284720" cy="2356941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центра пользуются: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o-R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одинокие пенсионеры;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o-R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малообеспеченные семьи;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o-R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уязвимые лица.</a:t>
            </a:r>
            <a:endParaRPr lang="en-US" altLang="ro-RO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Прямоугольник 1">
            <a:extLst>
              <a:ext uri="{FF2B5EF4-FFF2-40B4-BE49-F238E27FC236}">
                <a16:creationId xmlns:a16="http://schemas.microsoft.com/office/drawing/2014/main" id="{8F73CB37-4E3A-41E7-9C1F-FBFCB98A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Speech Bubble: Rectangle 17">
            <a:extLst>
              <a:ext uri="{FF2B5EF4-FFF2-40B4-BE49-F238E27FC236}">
                <a16:creationId xmlns:a16="http://schemas.microsoft.com/office/drawing/2014/main" id="{A49BB65C-650D-417E-B3B3-44F2A43FA6FF}"/>
              </a:ext>
            </a:extLst>
          </p:cNvPr>
          <p:cNvSpPr/>
          <p:nvPr/>
        </p:nvSpPr>
        <p:spPr>
          <a:xfrm>
            <a:off x="318765" y="1200150"/>
            <a:ext cx="2176030" cy="101269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 бенефициара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69E6EC-DA6F-4232-A3BD-81053C3A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1303"/>
            <a:ext cx="1818968" cy="4101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263D33-F5E9-4ABC-A200-EDDC6553DB5B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29" name="Title 1">
            <a:extLst>
              <a:ext uri="{FF2B5EF4-FFF2-40B4-BE49-F238E27FC236}">
                <a16:creationId xmlns:a16="http://schemas.microsoft.com/office/drawing/2014/main" id="{A16B0F6B-B435-4DF2-86CB-865EA4A73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o-RO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9CC4A-393E-4254-ADF0-7EE850456F0F}"/>
              </a:ext>
            </a:extLst>
          </p:cNvPr>
          <p:cNvSpPr txBox="1"/>
          <p:nvPr/>
        </p:nvSpPr>
        <p:spPr>
          <a:xfrm>
            <a:off x="90678" y="1819466"/>
            <a:ext cx="117729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150 000 лей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1" name="TextBox 19">
            <a:extLst>
              <a:ext uri="{FF2B5EF4-FFF2-40B4-BE49-F238E27FC236}">
                <a16:creationId xmlns:a16="http://schemas.microsoft.com/office/drawing/2014/main" id="{24F85081-6DD2-484B-B558-B2C4B7BE0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101725"/>
            <a:ext cx="11828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o-RO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</a:t>
            </a:r>
            <a:endParaRPr lang="ro-RO" altLang="ro-RO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17">
            <a:extLst>
              <a:ext uri="{FF2B5EF4-FFF2-40B4-BE49-F238E27FC236}">
                <a16:creationId xmlns:a16="http://schemas.microsoft.com/office/drawing/2014/main" id="{45BA2CA2-F606-4E8A-BB69-C67FDC7B6A94}"/>
              </a:ext>
            </a:extLst>
          </p:cNvPr>
          <p:cNvSpPr/>
          <p:nvPr/>
        </p:nvSpPr>
        <p:spPr>
          <a:xfrm>
            <a:off x="7206107" y="3415221"/>
            <a:ext cx="4645025" cy="199802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o-RO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собственных доходов бюджета села</a:t>
            </a:r>
            <a:endParaRPr lang="en-US" altLang="ro-RO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3" name="Прямоугольник 1">
            <a:extLst>
              <a:ext uri="{FF2B5EF4-FFF2-40B4-BE49-F238E27FC236}">
                <a16:creationId xmlns:a16="http://schemas.microsoft.com/office/drawing/2014/main" id="{7FCE72F6-0A9D-4428-B943-9AD162146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Speech Bubble: Rectangle 17">
            <a:extLst>
              <a:ext uri="{FF2B5EF4-FFF2-40B4-BE49-F238E27FC236}">
                <a16:creationId xmlns:a16="http://schemas.microsoft.com/office/drawing/2014/main" id="{77EF4266-7410-40BD-8079-2EF0E8CDD416}"/>
              </a:ext>
            </a:extLst>
          </p:cNvPr>
          <p:cNvSpPr/>
          <p:nvPr/>
        </p:nvSpPr>
        <p:spPr>
          <a:xfrm>
            <a:off x="715649" y="3057843"/>
            <a:ext cx="5535800" cy="2903537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357188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финансирования возникших в течении бюджетного года неотложных расходов </a:t>
            </a:r>
            <a:r>
              <a:rPr lang="ru-RU" alt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(форс-мажорные обстоятельства)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невозможно было предвидеть и соответственно предусмотреть в утвержденном бюджете.</a:t>
            </a:r>
            <a:endParaRPr lang="en-US" alt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0F5B5-D9AE-4E32-8FB4-D8B1411C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2476"/>
            <a:ext cx="1838632" cy="55552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FC1F14-5FD0-41EC-879B-ECE25284DB3A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599CCDBB-82A1-494B-9E52-60ED2ACF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9">
            <a:extLst>
              <a:ext uri="{FF2B5EF4-FFF2-40B4-BE49-F238E27FC236}">
                <a16:creationId xmlns:a16="http://schemas.microsoft.com/office/drawing/2014/main" id="{2273E61B-DB85-48A7-BA44-2A9C67E8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578" y="1366457"/>
            <a:ext cx="8090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служба 720 200 лей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D792AC-C776-4DB4-993E-39E12AC83044}"/>
              </a:ext>
            </a:extLst>
          </p:cNvPr>
          <p:cNvCxnSpPr>
            <a:cxnSpLocks/>
          </p:cNvCxnSpPr>
          <p:nvPr/>
        </p:nvCxnSpPr>
        <p:spPr>
          <a:xfrm>
            <a:off x="1885950" y="3071813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503E8B-AFE8-4F67-80DF-0E3A975DBE9F}"/>
              </a:ext>
            </a:extLst>
          </p:cNvPr>
          <p:cNvCxnSpPr>
            <a:cxnSpLocks/>
          </p:cNvCxnSpPr>
          <p:nvPr/>
        </p:nvCxnSpPr>
        <p:spPr>
          <a:xfrm>
            <a:off x="10998200" y="3065463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593BAF-1ECF-4CCD-81CB-D14A92CAE9A1}"/>
              </a:ext>
            </a:extLst>
          </p:cNvPr>
          <p:cNvCxnSpPr>
            <a:cxnSpLocks/>
          </p:cNvCxnSpPr>
          <p:nvPr/>
        </p:nvCxnSpPr>
        <p:spPr>
          <a:xfrm>
            <a:off x="1893888" y="3081338"/>
            <a:ext cx="909796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D98CA4-0F91-4A39-BC31-5CB2DA5FEC18}"/>
              </a:ext>
            </a:extLst>
          </p:cNvPr>
          <p:cNvSpPr txBox="1"/>
          <p:nvPr/>
        </p:nvSpPr>
        <p:spPr>
          <a:xfrm>
            <a:off x="3510864" y="3940175"/>
            <a:ext cx="185557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47 800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1EA56-3BE3-47AB-B318-7D9D1E404288}"/>
              </a:ext>
            </a:extLst>
          </p:cNvPr>
          <p:cNvSpPr txBox="1"/>
          <p:nvPr/>
        </p:nvSpPr>
        <p:spPr>
          <a:xfrm>
            <a:off x="9819132" y="3970528"/>
            <a:ext cx="1958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0,8 %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9C8F59D-6B58-4E97-AD4A-B216C76A95CF}"/>
              </a:ext>
            </a:extLst>
          </p:cNvPr>
          <p:cNvCxnSpPr>
            <a:cxnSpLocks/>
          </p:cNvCxnSpPr>
          <p:nvPr/>
        </p:nvCxnSpPr>
        <p:spPr>
          <a:xfrm>
            <a:off x="4327525" y="3084513"/>
            <a:ext cx="0" cy="87153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D0BCF9-E142-4C44-9AE0-2FD4C1D36C7C}"/>
              </a:ext>
            </a:extLst>
          </p:cNvPr>
          <p:cNvSpPr/>
          <p:nvPr/>
        </p:nvSpPr>
        <p:spPr>
          <a:xfrm>
            <a:off x="694945" y="3910013"/>
            <a:ext cx="22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отчислениями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627 400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87,1 %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9ED8223E-7C80-4B40-BC9C-C58D731405A7}"/>
              </a:ext>
            </a:extLst>
          </p:cNvPr>
          <p:cNvSpPr/>
          <p:nvPr/>
        </p:nvSpPr>
        <p:spPr>
          <a:xfrm>
            <a:off x="375768" y="1281620"/>
            <a:ext cx="1987694" cy="115068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сотрудника 5,0 </a:t>
            </a:r>
            <a:r>
              <a:rPr lang="ru-RU" alt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o-RO" sz="2400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59BCFB97-7D35-4686-BF78-A47413EE7552}"/>
              </a:ext>
            </a:extLst>
          </p:cNvPr>
          <p:cNvCxnSpPr>
            <a:cxnSpLocks/>
          </p:cNvCxnSpPr>
          <p:nvPr/>
        </p:nvCxnSpPr>
        <p:spPr>
          <a:xfrm>
            <a:off x="7699375" y="3090863"/>
            <a:ext cx="0" cy="8128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6D4346C-E80D-4F9F-B1C9-CBE491197E80}"/>
              </a:ext>
            </a:extLst>
          </p:cNvPr>
          <p:cNvSpPr/>
          <p:nvPr/>
        </p:nvSpPr>
        <p:spPr>
          <a:xfrm>
            <a:off x="6180457" y="3931920"/>
            <a:ext cx="2872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39 000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9573F5-0DE2-4EB8-AB3F-867085F3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3148"/>
            <a:ext cx="1995948" cy="5948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FF416-984D-49C2-90ED-057DEEC33A2D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itle 1">
            <a:extLst>
              <a:ext uri="{FF2B5EF4-FFF2-40B4-BE49-F238E27FC236}">
                <a16:creationId xmlns:a16="http://schemas.microsoft.com/office/drawing/2014/main" id="{C89141DF-D1BD-4B10-B12C-BC5053F8C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0147F558-52B6-4171-ABFA-47A60041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985" y="1035190"/>
            <a:ext cx="82880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области национальной обороны 5 000 лей</a:t>
            </a: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CA8958BD-1CD4-42CC-B405-CFFA9A0D51C5}"/>
              </a:ext>
            </a:extLst>
          </p:cNvPr>
          <p:cNvSpPr/>
          <p:nvPr/>
        </p:nvSpPr>
        <p:spPr>
          <a:xfrm>
            <a:off x="256744" y="1203601"/>
            <a:ext cx="1636712" cy="76424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</a:rPr>
              <a:t>1 сотрудник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o-RO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82514-B2B5-4716-A339-38F6A226E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986"/>
            <a:ext cx="2466975" cy="644013"/>
          </a:xfrm>
          <a:prstGeom prst="rect">
            <a:avLst/>
          </a:prstGeom>
        </p:spPr>
      </p:pic>
      <p:sp>
        <p:nvSpPr>
          <p:cNvPr id="12" name="Speech Bubble: Rectangle 17">
            <a:extLst>
              <a:ext uri="{FF2B5EF4-FFF2-40B4-BE49-F238E27FC236}">
                <a16:creationId xmlns:a16="http://schemas.microsoft.com/office/drawing/2014/main" id="{DF2636DD-FBAB-4803-862C-06D0560FDACC}"/>
              </a:ext>
            </a:extLst>
          </p:cNvPr>
          <p:cNvSpPr/>
          <p:nvPr/>
        </p:nvSpPr>
        <p:spPr>
          <a:xfrm>
            <a:off x="1981912" y="2578609"/>
            <a:ext cx="8497112" cy="332841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информация: План на 2026 год.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призывников участвующих в отборе на военную службу - 600 человек;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призывников годные к военной службе – 20 человек;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призывников отправленные на военную службу – 5 человек.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o-RO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7CC671-9D3B-4491-9E1F-4E4B338A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357"/>
            <a:ext cx="12192000" cy="50636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370378-2B31-41BE-91A9-68F8AA815839}"/>
              </a:ext>
            </a:extLst>
          </p:cNvPr>
          <p:cNvSpPr/>
          <p:nvPr/>
        </p:nvSpPr>
        <p:spPr>
          <a:xfrm>
            <a:off x="0" y="-73151"/>
            <a:ext cx="12192000" cy="941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id="{1B93866A-D9A4-4861-A3B5-082420593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3" y="17462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EE173-321A-4B30-ADB1-B15D4C548737}"/>
              </a:ext>
            </a:extLst>
          </p:cNvPr>
          <p:cNvSpPr txBox="1"/>
          <p:nvPr/>
        </p:nvSpPr>
        <p:spPr>
          <a:xfrm>
            <a:off x="565551" y="2141646"/>
            <a:ext cx="10552176" cy="51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Улицы и тротуары, которые будут отремонтированы</a:t>
            </a:r>
            <a:r>
              <a:rPr lang="ro-RO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5607" name="TextBox 19">
            <a:extLst>
              <a:ext uri="{FF2B5EF4-FFF2-40B4-BE49-F238E27FC236}">
                <a16:creationId xmlns:a16="http://schemas.microsoft.com/office/drawing/2014/main" id="{2DFF3359-B1A7-49D2-BD28-50677721A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317"/>
            <a:ext cx="12175656" cy="108952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содержанию дорог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(Дорожный фонд) 3 599 600 леев</a:t>
            </a:r>
            <a:endParaRPr lang="en-US" alt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009055-EDE0-4BA3-AADB-4FBBB0D0B905}"/>
              </a:ext>
            </a:extLst>
          </p:cNvPr>
          <p:cNvSpPr txBox="1"/>
          <p:nvPr/>
        </p:nvSpPr>
        <p:spPr>
          <a:xfrm>
            <a:off x="481387" y="2592381"/>
            <a:ext cx="10098122" cy="43396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Котовского (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асфальт)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существующего асфальта до конца улицы;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Октябрьская (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асфальт)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 зерносклада до ул. Ленина;</a:t>
            </a:r>
          </a:p>
          <a:p>
            <a:pPr marL="457200" indent="-457200" eaLnBrk="1" fontAlgn="auto" hangingPunct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по ул. Октябрьская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(покрытие из брусчатки): 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1) участок от ул.28-июня до ул. Ворошилова; 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участок от ул. А-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Буюклы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ул. Советская;</a:t>
            </a:r>
          </a:p>
          <a:p>
            <a:pPr marL="457200" indent="-457200" eaLnBrk="1" fontAlgn="auto" hangingPunct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вход на кладбище со стороны ул. Мичурина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(покрытие из брусчатки)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Тротуар по ул. Кирова от ул. Советская до ул. Чапаева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(покрытие из брусчатки)</a:t>
            </a:r>
            <a:endParaRPr 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80D6D5-C6D1-4C39-A40A-B1ED43492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31720"/>
            <a:ext cx="9710928" cy="4526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C7223-4801-4162-83C3-BA15D44B8ED7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1" name="Title 1">
            <a:extLst>
              <a:ext uri="{FF2B5EF4-FFF2-40B4-BE49-F238E27FC236}">
                <a16:creationId xmlns:a16="http://schemas.microsoft.com/office/drawing/2014/main" id="{F6D7891E-88F2-4877-A424-5C4223AFC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D5B0E-2E3F-48B8-BDE3-850BC84A4571}"/>
              </a:ext>
            </a:extLst>
          </p:cNvPr>
          <p:cNvSpPr txBox="1"/>
          <p:nvPr/>
        </p:nvSpPr>
        <p:spPr>
          <a:xfrm>
            <a:off x="71118" y="1698325"/>
            <a:ext cx="1219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29703" name="TextBox 19">
            <a:extLst>
              <a:ext uri="{FF2B5EF4-FFF2-40B4-BE49-F238E27FC236}">
                <a16:creationId xmlns:a16="http://schemas.microsoft.com/office/drawing/2014/main" id="{B27B313D-7ECB-48E2-907D-531A44A87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5335"/>
            <a:ext cx="12192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раздел благоустройство села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5 200 600 леев </a:t>
            </a:r>
            <a:endParaRPr lang="en-US" altLang="ru-RU" sz="3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9AF6D-E68D-47C1-9A67-10A10378B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5664"/>
            <a:ext cx="1078991" cy="4023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9B866-C7EF-4883-8B7D-6A3D3F0A5163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9" name="Title 1">
            <a:extLst>
              <a:ext uri="{FF2B5EF4-FFF2-40B4-BE49-F238E27FC236}">
                <a16:creationId xmlns:a16="http://schemas.microsoft.com/office/drawing/2014/main" id="{92CDDDF4-7B65-4C05-91FD-3B7EB7AD9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/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тратим деньги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TextBox 9">
            <a:extLst>
              <a:ext uri="{FF2B5EF4-FFF2-40B4-BE49-F238E27FC236}">
                <a16:creationId xmlns:a16="http://schemas.microsoft.com/office/drawing/2014/main" id="{98266A54-040D-42A8-99E7-3A134AC3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1128713"/>
            <a:ext cx="6446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освещение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1 777 300 леев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F1AEF-665E-4ADC-A863-DB82DD66B40B}"/>
              </a:ext>
            </a:extLst>
          </p:cNvPr>
          <p:cNvCxnSpPr>
            <a:cxnSpLocks/>
          </p:cNvCxnSpPr>
          <p:nvPr/>
        </p:nvCxnSpPr>
        <p:spPr>
          <a:xfrm>
            <a:off x="1885950" y="3071813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9D955-B88D-48A8-8967-23113055BDE9}"/>
              </a:ext>
            </a:extLst>
          </p:cNvPr>
          <p:cNvCxnSpPr>
            <a:cxnSpLocks/>
          </p:cNvCxnSpPr>
          <p:nvPr/>
        </p:nvCxnSpPr>
        <p:spPr>
          <a:xfrm>
            <a:off x="10998200" y="3065463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E22489-1600-437C-86BB-5FD360BD4789}"/>
              </a:ext>
            </a:extLst>
          </p:cNvPr>
          <p:cNvCxnSpPr>
            <a:cxnSpLocks/>
          </p:cNvCxnSpPr>
          <p:nvPr/>
        </p:nvCxnSpPr>
        <p:spPr>
          <a:xfrm>
            <a:off x="1893888" y="3081338"/>
            <a:ext cx="909796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EAB864-C12E-4B34-98C2-A00D4B2A13CA}"/>
              </a:ext>
            </a:extLst>
          </p:cNvPr>
          <p:cNvSpPr txBox="1"/>
          <p:nvPr/>
        </p:nvSpPr>
        <p:spPr>
          <a:xfrm>
            <a:off x="3341024" y="3949700"/>
            <a:ext cx="290804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улиц и парков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1 345 000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75,7%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09D3B-D6B4-4FBB-87BE-C0D76022EE36}"/>
              </a:ext>
            </a:extLst>
          </p:cNvPr>
          <p:cNvSpPr txBox="1"/>
          <p:nvPr/>
        </p:nvSpPr>
        <p:spPr>
          <a:xfrm>
            <a:off x="9791700" y="3860800"/>
            <a:ext cx="1958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лей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1,6%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B56FB67-C871-424B-9691-B995281A4E13}"/>
              </a:ext>
            </a:extLst>
          </p:cNvPr>
          <p:cNvCxnSpPr>
            <a:cxnSpLocks/>
          </p:cNvCxnSpPr>
          <p:nvPr/>
        </p:nvCxnSpPr>
        <p:spPr>
          <a:xfrm>
            <a:off x="4675188" y="3081338"/>
            <a:ext cx="0" cy="8382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B390EF-8B41-44AC-95EF-CD9686E55E75}"/>
              </a:ext>
            </a:extLst>
          </p:cNvPr>
          <p:cNvSpPr/>
          <p:nvPr/>
        </p:nvSpPr>
        <p:spPr>
          <a:xfrm>
            <a:off x="120650" y="3910013"/>
            <a:ext cx="31924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отчислениями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287 300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16,2 %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7">
            <a:extLst>
              <a:ext uri="{FF2B5EF4-FFF2-40B4-BE49-F238E27FC236}">
                <a16:creationId xmlns:a16="http://schemas.microsoft.com/office/drawing/2014/main" id="{7956FD43-4207-4EEA-ADDD-9D4B38BDDEC6}"/>
              </a:ext>
            </a:extLst>
          </p:cNvPr>
          <p:cNvSpPr/>
          <p:nvPr/>
        </p:nvSpPr>
        <p:spPr>
          <a:xfrm>
            <a:off x="192089" y="1136649"/>
            <a:ext cx="1893886" cy="76041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сотрудника 2,5 </a:t>
            </a:r>
            <a:r>
              <a:rPr lang="ru-RU" altLang="ro-RO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o-RO" sz="2000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CDC5BC17-536C-46FC-B273-272EA7B60608}"/>
              </a:ext>
            </a:extLst>
          </p:cNvPr>
          <p:cNvCxnSpPr>
            <a:cxnSpLocks/>
          </p:cNvCxnSpPr>
          <p:nvPr/>
        </p:nvCxnSpPr>
        <p:spPr>
          <a:xfrm>
            <a:off x="8166100" y="3065463"/>
            <a:ext cx="0" cy="88423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9FEC1F2-6A62-4DEF-AD35-0A488354E5C8}"/>
              </a:ext>
            </a:extLst>
          </p:cNvPr>
          <p:cNvSpPr/>
          <p:nvPr/>
        </p:nvSpPr>
        <p:spPr>
          <a:xfrm>
            <a:off x="6784342" y="3870325"/>
            <a:ext cx="2763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товаров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материалов и услуг по ремонту светильников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115 000 лей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6,5 %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17">
            <a:extLst>
              <a:ext uri="{FF2B5EF4-FFF2-40B4-BE49-F238E27FC236}">
                <a16:creationId xmlns:a16="http://schemas.microsoft.com/office/drawing/2014/main" id="{AE1BF39B-A674-E55D-D6B6-304B53687B08}"/>
              </a:ext>
            </a:extLst>
          </p:cNvPr>
          <p:cNvSpPr/>
          <p:nvPr/>
        </p:nvSpPr>
        <p:spPr>
          <a:xfrm>
            <a:off x="9791700" y="1136649"/>
            <a:ext cx="2246313" cy="76041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en-US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км</a:t>
            </a:r>
            <a:r>
              <a:rPr lang="en-US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освещенных улиц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o-RO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o-RO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C5803-F171-4BDD-A8D2-531DB908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310"/>
            <a:ext cx="2466975" cy="545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31B3-B0BC-471E-A8D1-AE3F55F23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1116013"/>
            <a:ext cx="11864975" cy="3111500"/>
          </a:xfrm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  <a:t>БЮДЖЕТ</a:t>
            </a:r>
            <a:br>
              <a:rPr lang="ro-RO" sz="9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o-RO" sz="9600" dirty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r>
              <a:rPr lang="en-US" sz="9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5A55DE5F-AB13-4A9F-97B0-6CC2E60748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550" y="4298950"/>
            <a:ext cx="11864975" cy="952500"/>
          </a:xfrm>
        </p:spPr>
        <p:txBody>
          <a:bodyPr/>
          <a:lstStyle/>
          <a:p>
            <a:pPr eaLnBrk="1" hangingPunct="1"/>
            <a:r>
              <a:rPr lang="ru-RU" altLang="ru-RU" sz="5400" b="1" dirty="0">
                <a:solidFill>
                  <a:schemeClr val="accent2"/>
                </a:solidFill>
              </a:rPr>
              <a:t>Проект</a:t>
            </a:r>
            <a:endParaRPr lang="en-US" altLang="ru-RU" sz="54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4A5EB-3A48-4134-8813-BDF26BBFBFC7}"/>
              </a:ext>
            </a:extLst>
          </p:cNvPr>
          <p:cNvSpPr txBox="1"/>
          <p:nvPr/>
        </p:nvSpPr>
        <p:spPr>
          <a:xfrm>
            <a:off x="93663" y="311150"/>
            <a:ext cx="118649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Примэрия</a:t>
            </a:r>
            <a:r>
              <a:rPr lang="ro-RO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села Конгаз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9B866-C7EF-4883-8B7D-6A3D3F0A5163}"/>
              </a:ext>
            </a:extLst>
          </p:cNvPr>
          <p:cNvSpPr/>
          <p:nvPr/>
        </p:nvSpPr>
        <p:spPr>
          <a:xfrm>
            <a:off x="0" y="0"/>
            <a:ext cx="12192000" cy="14721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9" name="Title 1">
            <a:extLst>
              <a:ext uri="{FF2B5EF4-FFF2-40B4-BE49-F238E27FC236}">
                <a16:creationId xmlns:a16="http://schemas.microsoft.com/office/drawing/2014/main" id="{92CDDDF4-7B65-4C05-91FD-3B7EB7AD9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2184"/>
          </a:xfrm>
        </p:spPr>
        <p:txBody>
          <a:bodyPr anchor="t"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проекты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примэрией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села Конгаз на 2026 год.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C5803-F171-4BDD-A8D2-531DB908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310"/>
            <a:ext cx="2466975" cy="54569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5D2811-A211-4D65-B599-D77A8D32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5135"/>
              </p:ext>
            </p:extLst>
          </p:nvPr>
        </p:nvGraphicFramePr>
        <p:xfrm>
          <a:off x="768096" y="1538768"/>
          <a:ext cx="10314431" cy="5081969"/>
        </p:xfrm>
        <a:graphic>
          <a:graphicData uri="http://schemas.openxmlformats.org/drawingml/2006/table">
            <a:tbl>
              <a:tblPr firstRow="1" firstCol="1" bandRow="1"/>
              <a:tblGrid>
                <a:gridCol w="372695">
                  <a:extLst>
                    <a:ext uri="{9D8B030D-6E8A-4147-A177-3AD203B41FA5}">
                      <a16:colId xmlns:a16="http://schemas.microsoft.com/office/drawing/2014/main" val="843596165"/>
                    </a:ext>
                  </a:extLst>
                </a:gridCol>
                <a:gridCol w="4105255">
                  <a:extLst>
                    <a:ext uri="{9D8B030D-6E8A-4147-A177-3AD203B41FA5}">
                      <a16:colId xmlns:a16="http://schemas.microsoft.com/office/drawing/2014/main" val="463452877"/>
                    </a:ext>
                  </a:extLst>
                </a:gridCol>
                <a:gridCol w="3948175">
                  <a:extLst>
                    <a:ext uri="{9D8B030D-6E8A-4147-A177-3AD203B41FA5}">
                      <a16:colId xmlns:a16="http://schemas.microsoft.com/office/drawing/2014/main" val="937270510"/>
                    </a:ext>
                  </a:extLst>
                </a:gridCol>
                <a:gridCol w="1888306">
                  <a:extLst>
                    <a:ext uri="{9D8B030D-6E8A-4147-A177-3AD203B41FA5}">
                      <a16:colId xmlns:a16="http://schemas.microsoft.com/office/drawing/2014/main" val="2827898559"/>
                    </a:ext>
                  </a:extLst>
                </a:gridCol>
              </a:tblGrid>
              <a:tr h="13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Инвесторы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Суммы, леев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504567"/>
                  </a:ext>
                </a:extLst>
              </a:tr>
              <a:tr h="580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многофункционального культурного центра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(Капитальный ремонт здания бывшего летнего кинотеатра)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Comunetatea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IREX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USAID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ними больше не работаем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Ищем нового инвестора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1 500 000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MDL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245526"/>
                  </a:ext>
                </a:extLst>
              </a:tr>
              <a:tr h="28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лесонасаждению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POWER CORP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62380"/>
                  </a:ext>
                </a:extLst>
              </a:tr>
              <a:tr h="580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Обустройство насаждений и очистка русла реки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Ялпуг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Ministrul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Mediului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I.P. «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Oficiul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National de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Implementarea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Proiectelor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domeniului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Mediului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2 200 000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MDL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94693"/>
                  </a:ext>
                </a:extLst>
              </a:tr>
              <a:tr h="433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Programul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Guvernului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modernizarea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drumurilor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locale “Europa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aproape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фонд Регионального и Местного Развития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1 000 000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MDL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493501"/>
                  </a:ext>
                </a:extLst>
              </a:tr>
              <a:tr h="580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Programul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National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Satul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European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(объект инвестиций в процессе отбора)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фонд Регионального и Местного Развития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98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687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9B866-C7EF-4883-8B7D-6A3D3F0A5163}"/>
              </a:ext>
            </a:extLst>
          </p:cNvPr>
          <p:cNvSpPr/>
          <p:nvPr/>
        </p:nvSpPr>
        <p:spPr>
          <a:xfrm>
            <a:off x="0" y="0"/>
            <a:ext cx="12192000" cy="14721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9" name="Title 1">
            <a:extLst>
              <a:ext uri="{FF2B5EF4-FFF2-40B4-BE49-F238E27FC236}">
                <a16:creationId xmlns:a16="http://schemas.microsoft.com/office/drawing/2014/main" id="{92CDDDF4-7B65-4C05-91FD-3B7EB7AD9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2184"/>
          </a:xfrm>
        </p:spPr>
        <p:txBody>
          <a:bodyPr anchor="t"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проекты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примэрией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села Конгаз на 2026 год.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C5803-F171-4BDD-A8D2-531DB908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310"/>
            <a:ext cx="2466975" cy="54569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5D2811-A211-4D65-B599-D77A8D32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1712"/>
              </p:ext>
            </p:extLst>
          </p:nvPr>
        </p:nvGraphicFramePr>
        <p:xfrm>
          <a:off x="813816" y="1831376"/>
          <a:ext cx="10232135" cy="4383787"/>
        </p:xfrm>
        <a:graphic>
          <a:graphicData uri="http://schemas.openxmlformats.org/drawingml/2006/table">
            <a:tbl>
              <a:tblPr firstRow="1" firstCol="1" bandRow="1"/>
              <a:tblGrid>
                <a:gridCol w="290399">
                  <a:extLst>
                    <a:ext uri="{9D8B030D-6E8A-4147-A177-3AD203B41FA5}">
                      <a16:colId xmlns:a16="http://schemas.microsoft.com/office/drawing/2014/main" val="843596165"/>
                    </a:ext>
                  </a:extLst>
                </a:gridCol>
                <a:gridCol w="4105255">
                  <a:extLst>
                    <a:ext uri="{9D8B030D-6E8A-4147-A177-3AD203B41FA5}">
                      <a16:colId xmlns:a16="http://schemas.microsoft.com/office/drawing/2014/main" val="463452877"/>
                    </a:ext>
                  </a:extLst>
                </a:gridCol>
                <a:gridCol w="3948175">
                  <a:extLst>
                    <a:ext uri="{9D8B030D-6E8A-4147-A177-3AD203B41FA5}">
                      <a16:colId xmlns:a16="http://schemas.microsoft.com/office/drawing/2014/main" val="937270510"/>
                    </a:ext>
                  </a:extLst>
                </a:gridCol>
                <a:gridCol w="1888306">
                  <a:extLst>
                    <a:ext uri="{9D8B030D-6E8A-4147-A177-3AD203B41FA5}">
                      <a16:colId xmlns:a16="http://schemas.microsoft.com/office/drawing/2014/main" val="2827898559"/>
                    </a:ext>
                  </a:extLst>
                </a:gridCol>
              </a:tblGrid>
              <a:tr h="13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Инвесторы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Суммы, леев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504567"/>
                  </a:ext>
                </a:extLst>
              </a:tr>
              <a:tr h="1023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«Энергетические общины и зеленый переход»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EcoVisio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финансовой поддержке Федерального министерства экономического сотрудничества и развития Германии (BMZ) и в партнерстве с организацией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ChildFund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Deutschland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Утепление здания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примэрии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704853"/>
                  </a:ext>
                </a:extLst>
              </a:tr>
              <a:tr h="728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Kusanone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-2026»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Финансируется правительством Японии в рамках инициативы Официальной помощи для Организации по развитию предпринимательства (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ODA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1 300 000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MDL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4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941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CAB071-F407-4CAD-AC67-69D6C6AFB641}"/>
              </a:ext>
            </a:extLst>
          </p:cNvPr>
          <p:cNvSpPr/>
          <p:nvPr/>
        </p:nvSpPr>
        <p:spPr>
          <a:xfrm>
            <a:off x="0" y="1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AD632C-5E09-E2A9-D73B-E0A18CA6FBE2}"/>
              </a:ext>
            </a:extLst>
          </p:cNvPr>
          <p:cNvSpPr txBox="1">
            <a:spLocks/>
          </p:cNvSpPr>
          <p:nvPr/>
        </p:nvSpPr>
        <p:spPr>
          <a:xfrm>
            <a:off x="1482436" y="2799613"/>
            <a:ext cx="8876145" cy="2694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chemeClr val="accent2"/>
                </a:solidFill>
                <a:latin typeface="Arial Black" panose="020B0A04020102020204" pitchFamily="34" charset="0"/>
              </a:rPr>
              <a:t>Местные </a:t>
            </a:r>
          </a:p>
          <a:p>
            <a:pPr algn="ctr"/>
            <a:r>
              <a:rPr lang="ru-RU" sz="6000" dirty="0">
                <a:solidFill>
                  <a:schemeClr val="accent2"/>
                </a:solidFill>
                <a:latin typeface="Arial Black" panose="020B0A04020102020204" pitchFamily="34" charset="0"/>
              </a:rPr>
              <a:t>налоги и сборы </a:t>
            </a:r>
          </a:p>
          <a:p>
            <a:pPr algn="ctr"/>
            <a:r>
              <a:rPr lang="ro-RO" sz="6000" dirty="0">
                <a:solidFill>
                  <a:schemeClr val="accent2"/>
                </a:solidFill>
                <a:latin typeface="Arial Black" panose="020B0A04020102020204" pitchFamily="34" charset="0"/>
              </a:rPr>
              <a:t>20</a:t>
            </a:r>
            <a:r>
              <a:rPr lang="en-US" sz="6000" dirty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ro-RO" sz="6000" dirty="0">
                <a:solidFill>
                  <a:schemeClr val="accent2"/>
                </a:solidFill>
                <a:latin typeface="Arial Black" panose="020B0A04020102020204" pitchFamily="34" charset="0"/>
              </a:rPr>
              <a:t>5</a:t>
            </a:r>
            <a:endParaRPr lang="en-US" sz="6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E272F1B-B683-467F-831C-701AED4D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6250" y="300112"/>
            <a:ext cx="2837966" cy="22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B71361CE-54DB-46A9-9A1F-58051FC0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16" y="300112"/>
            <a:ext cx="2837965" cy="22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349E-1F2E-49E2-9D48-35BEF5481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297"/>
            <a:ext cx="1858297" cy="4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5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7A4629-EFE7-4987-BB8D-B43F7F20916C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77" name="Title 1">
            <a:extLst>
              <a:ext uri="{FF2B5EF4-FFF2-40B4-BE49-F238E27FC236}">
                <a16:creationId xmlns:a16="http://schemas.microsoft.com/office/drawing/2014/main" id="{48A974D5-26BD-4FAB-A2FC-072ED8FD0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оцененное недвижимое имущество</a:t>
            </a:r>
            <a:endParaRPr lang="en-US" altLang="ro-RO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260EDC-61EA-4BD4-908B-7B12402F9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2049"/>
              </p:ext>
            </p:extLst>
          </p:nvPr>
        </p:nvGraphicFramePr>
        <p:xfrm>
          <a:off x="354013" y="1270000"/>
          <a:ext cx="11493500" cy="4981575"/>
        </p:xfrm>
        <a:graphic>
          <a:graphicData uri="http://schemas.openxmlformats.org/drawingml/2006/table">
            <a:tbl>
              <a:tblPr/>
              <a:tblGrid>
                <a:gridCol w="71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6170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Конкретные ставки налога на недвижимое имущество оцененное кадастровым органом в целях налогообложения 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ст.280 раздела</a:t>
                      </a: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НК)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 в т.ч.: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недвижимого имущества, предназначенного для жилья (квартиры и индивидуальные жилые дома, прилегающие земельные участки</a:t>
                      </a: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0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гаражей и земельных участков, на которых они расположены;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en-US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земель садоводческих товариществ с расположенными на них строениями или без них;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сельскохозяйственных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 с расположенными  на  них строениями;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r>
                        <a:rPr kumimoji="0" lang="ro-RO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62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en-US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недвижимого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имущества, назначение которого отлично от жилищного или сельскохозяйственного, в т.ч. за 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гаражей и земельных участков, на которых они расположены, и земель садоводческих товариществ с расположенными на них строениями или без них;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o-RO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BC384-CD2C-46BC-A8A8-BFD61E0FB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246697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6160DB-C614-4AC3-8C69-BF58E56366E4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itle 1">
            <a:extLst>
              <a:ext uri="{FF2B5EF4-FFF2-40B4-BE49-F238E27FC236}">
                <a16:creationId xmlns:a16="http://schemas.microsoft.com/office/drawing/2014/main" id="{15636383-1929-4641-A817-9A35ACE2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46037"/>
            <a:ext cx="12115800" cy="9906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ставки земельного налога </a:t>
            </a:r>
            <a:b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земель, не оцененных кадастровым органом, в целях налогообложения </a:t>
            </a:r>
            <a:br>
              <a:rPr lang="ru-RU" alt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o-RO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Приложения 1 к Закону «О введении в действие раздела</a:t>
            </a:r>
            <a:r>
              <a:rPr lang="en-US" altLang="ro-RO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ru-RU" altLang="ro-RO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НК №1056» от 16.06.200 г. )</a:t>
            </a:r>
            <a:endParaRPr lang="en-US" altLang="ro-RO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9359D0-4401-4F39-AE3F-6CB4FD013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66949"/>
              </p:ext>
            </p:extLst>
          </p:nvPr>
        </p:nvGraphicFramePr>
        <p:xfrm>
          <a:off x="38100" y="1285874"/>
          <a:ext cx="12153900" cy="4560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75">
                <a:tc rowSpan="2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</a:pPr>
                      <a:r>
                        <a:rPr lang="ru-RU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Земли сельскохозяйственного назначения</a:t>
                      </a:r>
                      <a:r>
                        <a:rPr lang="ro-RO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just">
                        <a:lnSpc>
                          <a:spcPct val="9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земли, кроме сенокосов и пастбищ</a:t>
                      </a: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9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 кадастровую оценку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9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имеющие кадастровую оценку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-гектар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лей за </a:t>
                      </a:r>
                      <a:r>
                        <a:rPr lang="ru-RU" sz="1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-гектар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га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64">
                <a:tc rowSpan="2"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Земли, отведенные для сенокосов и пастбищ</a:t>
                      </a:r>
                      <a:r>
                        <a:rPr lang="ro-RO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8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 кадастровую оценку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8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имеющие кадастровую оценку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</a:t>
                      </a:r>
                      <a:r>
                        <a:rPr lang="ru-RU" sz="1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-гектар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</a:t>
                      </a: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земли, занятые водными объектами (озера, пруды и др.)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лей</a:t>
                      </a: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 зеркальной площади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35">
                <a:tc rowSpan="2"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</a:pPr>
                      <a:r>
                        <a:rPr lang="ru-RU" sz="1500" i="0" u="sng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Земли в черте населенных пунктов</a:t>
                      </a:r>
                      <a:r>
                        <a:rPr lang="ro-RO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ro-RO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i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lvl="1" indent="0" algn="just">
                        <a:lnSpc>
                          <a:spcPct val="85000"/>
                        </a:lnSpc>
                        <a:buFont typeface="+mj-lt"/>
                        <a:buNone/>
                      </a:pPr>
                      <a:r>
                        <a:rPr lang="ro-RO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земли, занятые жилищным фондом, приусадебные участки по месту жительства (вкл. земли под приусадебные участки по месту жительства, выделенные ОМПУ за чертой населенного пункта из-за отсутствия в достаточном кол-ве земель в черте населенного пункта)  в сельских населенных пунктах</a:t>
                      </a:r>
                      <a:r>
                        <a:rPr lang="ro-RO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 </a:t>
                      </a:r>
                      <a:endParaRPr lang="en-US" sz="1500" i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lvl="1" indent="0" algn="just">
                        <a:lnSpc>
                          <a:spcPct val="85000"/>
                        </a:lnSpc>
                        <a:buFont typeface="+mj-lt"/>
                        <a:buNone/>
                      </a:pPr>
                      <a:r>
                        <a:rPr lang="ro-RO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сельскохозяйственных предприятий, другие земли, </a:t>
                      </a:r>
                      <a:r>
                        <a:rPr lang="ru-RU" sz="1500" i="0" u="sng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оцененные </a:t>
                      </a:r>
                      <a:r>
                        <a:rPr lang="ru-RU" sz="1500" i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территориальными кадастровыми органами по оцененной стоимости в сельских населенных пунктах.</a:t>
                      </a:r>
                      <a:endParaRPr lang="en-US" sz="1500" i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</a:t>
                      </a:r>
                      <a:r>
                        <a:rPr lang="ro-RO" sz="15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</a:t>
                      </a:r>
                      <a:r>
                        <a:rPr lang="ro-RO" sz="1500" b="1" baseline="300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98">
                <a:tc vMerge="1">
                  <a:txBody>
                    <a:bodyPr/>
                    <a:lstStyle/>
                    <a:p>
                      <a:pPr marL="114300" lvl="1" indent="0" algn="just">
                        <a:lnSpc>
                          <a:spcPct val="115000"/>
                        </a:lnSpc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</a:t>
                      </a:r>
                      <a:r>
                        <a:rPr lang="ro-RO" sz="15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</a:t>
                      </a:r>
                      <a:r>
                        <a:rPr lang="ro-RO" sz="1500" b="1" baseline="300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45">
                <a:tc rowSpan="2"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</a:pPr>
                      <a:r>
                        <a:rPr lang="ru-RU" sz="15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Земли за чертой населенных пунктов</a:t>
                      </a: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85000"/>
                        </a:lnSpc>
                        <a:buFont typeface="+mj-lt"/>
                        <a:buNone/>
                        <a:tabLst>
                          <a:tab pos="406400" algn="l"/>
                        </a:tabLst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участки, на которых расположены здания и сооружения, карьеры и земли, нарушенные производственной деятельностью, </a:t>
                      </a:r>
                      <a:r>
                        <a:rPr lang="ru-RU" sz="15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оцененные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территориальными кадастровыми органами по оцененной стоимости</a:t>
                      </a: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85000"/>
                        </a:lnSpc>
                      </a:pP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участки, иные, чем указанные в части 1), не оцененные территориальными кадастровыми органами по оцененной стоимости</a:t>
                      </a:r>
                      <a:r>
                        <a:rPr lang="ro-RO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1 гектар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17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 за 1 гектар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01" marR="39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98685-38DF-47D7-B626-39F0427A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1302"/>
            <a:ext cx="1759974" cy="48669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78DC6-420F-43A9-8E2F-2CB7D21B3EB9}"/>
              </a:ext>
            </a:extLst>
          </p:cNvPr>
          <p:cNvSpPr/>
          <p:nvPr/>
        </p:nvSpPr>
        <p:spPr>
          <a:xfrm>
            <a:off x="0" y="-28575"/>
            <a:ext cx="12192000" cy="5810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325" name="Title 1">
            <a:extLst>
              <a:ext uri="{FF2B5EF4-FFF2-40B4-BE49-F238E27FC236}">
                <a16:creationId xmlns:a16="http://schemas.microsoft.com/office/drawing/2014/main" id="{5B9F9221-7D66-4B0C-8314-78610A95C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961813" cy="383313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ru-RU" altLang="ro-R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ставки налога на недвижимое имущество</a:t>
            </a:r>
            <a:endParaRPr lang="en-US" altLang="ro-RO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EC34D3-D9F4-439A-A6AA-5DA102665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52811"/>
              </p:ext>
            </p:extLst>
          </p:nvPr>
        </p:nvGraphicFramePr>
        <p:xfrm>
          <a:off x="24299" y="558800"/>
          <a:ext cx="12143402" cy="5709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1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i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зданий и сооружений сельскохозяйственного назначения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 также 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иного 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недвижимого имущества, 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оцененного 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территориальными кадастровыми органами по оцененной стоимости, за исключением случаев, предусмотренных в пункте 10 и пункте 11, в том числе</a:t>
                      </a:r>
                      <a:r>
                        <a:rPr lang="ro-RO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   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113" lvl="0" indent="0" algn="just">
                        <a:lnSpc>
                          <a:spcPct val="115000"/>
                        </a:lnSpc>
                        <a:buFont typeface="+mj-lt"/>
                        <a:buAutoNum type="alphaLcParenR"/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юридических и физических лиц, осуществляющих предпринимательскую деятельность</a:t>
                      </a:r>
                      <a:r>
                        <a:rPr lang="ro-RO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	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o-RO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endParaRPr lang="ru-RU" sz="1800" b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0,1% от балансовой стоимости </a:t>
                      </a:r>
                    </a:p>
                  </a:txBody>
                  <a:tcPr marL="52980" marR="529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78">
                <a:tc>
                  <a:txBody>
                    <a:bodyPr/>
                    <a:lstStyle/>
                    <a:p>
                      <a:pPr marL="265113" marR="0" lvl="0" indent="0" algn="just" defTabSz="9144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физических лиц, </a:t>
                      </a:r>
                      <a:r>
                        <a:rPr lang="ru-RU" sz="1800" i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чем указанные в предыдущем пункте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стоимости недвижимого имущества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5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Для недвижимого имущества за исключением случаев, предусмотренных в пунктах 9 и 11, в том числе: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4625" lvl="0" indent="0" algn="just">
                        <a:lnSpc>
                          <a:spcPct val="115000"/>
                        </a:lnSpc>
                        <a:buFont typeface="+mj-lt"/>
                        <a:buAutoNum type="alphaLcParenR"/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юридических и физических лиц, осуществляющих предпринимательскую деятельность</a:t>
                      </a:r>
                      <a:r>
                        <a:rPr lang="ro-RO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540000">
                        <a:lnSpc>
                          <a:spcPct val="114999"/>
                        </a:lnSpc>
                        <a:buNone/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o-RO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балансовой стоимости </a:t>
                      </a:r>
                      <a:endParaRPr lang="ro-RO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45">
                <a:tc>
                  <a:txBody>
                    <a:bodyPr/>
                    <a:lstStyle/>
                    <a:p>
                      <a:pPr marL="174625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физических лиц, </a:t>
                      </a:r>
                      <a:r>
                        <a:rPr lang="ru-RU" sz="1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чем указанные в предыдущем пункте</a:t>
                      </a: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стоимости недвижимого имущества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5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Для недвижимого имущества жилого назначения (квартиры и частные дома), расположенного в сельской местности, налог устанавливается следующим образом</a:t>
                      </a:r>
                      <a:r>
                        <a:rPr lang="ro-RO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</a:pPr>
                      <a:r>
                        <a:rPr lang="ro-RO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и физических лиц, осуществляющих предпринимательскую деятельность</a:t>
                      </a:r>
                      <a:r>
                        <a:rPr lang="ro-RO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buNone/>
                      </a:pP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балансовой стоимости недвижимого имущества</a:t>
                      </a:r>
                      <a:endParaRPr lang="en-US" sz="18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285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физических лиц, иных чем указанные в предыдущем пункте.</a:t>
                      </a: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стоимости недвижимого имущества</a:t>
                      </a:r>
                      <a:endParaRPr lang="en-US" sz="18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AE9C7-95F9-4448-BBB5-1E9360A6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0464"/>
            <a:ext cx="2466975" cy="43753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53FFF1-81D4-4E55-AB44-86D5A1D3BE1C}"/>
              </a:ext>
            </a:extLst>
          </p:cNvPr>
          <p:cNvSpPr/>
          <p:nvPr/>
        </p:nvSpPr>
        <p:spPr>
          <a:xfrm>
            <a:off x="0" y="0"/>
            <a:ext cx="12192000" cy="7635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itle 1">
            <a:extLst>
              <a:ext uri="{FF2B5EF4-FFF2-40B4-BE49-F238E27FC236}">
                <a16:creationId xmlns:a16="http://schemas.microsoft.com/office/drawing/2014/main" id="{B64DF04C-7264-457E-AA0B-B7339B22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50800"/>
            <a:ext cx="11884025" cy="663575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сборы на </a:t>
            </a:r>
            <a:r>
              <a:rPr lang="en-US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г.</a:t>
            </a:r>
            <a:endParaRPr lang="en-US" altLang="ro-RO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13450E-89C3-4025-BC98-B2C1E62B1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68855"/>
              </p:ext>
            </p:extLst>
          </p:nvPr>
        </p:nvGraphicFramePr>
        <p:xfrm>
          <a:off x="173736" y="833234"/>
          <a:ext cx="11887200" cy="5780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7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на благоустройство территорий</a:t>
                      </a:r>
                      <a:endParaRPr lang="ro-RO" sz="1600" b="1" u="none" strike="noStrike" kern="12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1" u="none" strike="noStrike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u="none" strike="noStrike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400" b="1" u="none" strike="noStrike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лей в год на одного работника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организацию аукционов и лотерей в пределах АТЕ</a:t>
                      </a: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ro-R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</a:t>
                      </a:r>
                      <a:r>
                        <a:rPr lang="en-US" sz="16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размещение рекламы</a:t>
                      </a:r>
                      <a:r>
                        <a:rPr lang="en-US" sz="16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o-RO" sz="16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u="none" strike="noStrike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</a:t>
                      </a:r>
                      <a:r>
                        <a:rPr lang="en-US" sz="1600" b="1" u="none" strike="noStrike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использование местной символики</a:t>
                      </a:r>
                      <a:endParaRPr lang="ro-RO" sz="1600" b="1" noProof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en-US" sz="1400" b="1" i="0" u="none" strike="noStrike" kern="1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Рыночный сбор</a:t>
                      </a:r>
                      <a:endParaRPr lang="ro-RO" sz="16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лея в год за каждый квадратный метр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67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ru-RU" sz="1600" b="1" i="0" u="none" strike="noStrike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за предоставление услуг по автомобильной перевозке пассажиров на территории села Конгаз</a:t>
                      </a:r>
                      <a:endParaRPr lang="ro-RO" sz="1600" b="1" i="0" u="none" strike="noStrike" noProof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300 лей в месяц за каждую транспортную единицу вместимостью до 8 мест включительно;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500 лей в месяц за каждую транспортную единицу вместимостью от 9 до 16 мест включительно;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в) 800 лей в месяц за каждую транспортную единицу вместимостью от 17 до 24 мест включительно;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г) 1000 лей в месяц за каждую транспортную единицу вместимостью от 25 и более мест.</a:t>
                      </a:r>
                      <a:endParaRPr lang="en-US" sz="1300" b="1" i="0" u="none" strike="noStrike" kern="1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250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ru-RU" sz="1600" b="1" i="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за рекламные устройства</a:t>
                      </a:r>
                      <a:endParaRPr lang="ro-RO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год за каждый кв. м общей площади поверхности одного рекламного устройства:</a:t>
                      </a:r>
                    </a:p>
                    <a:p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 кв. м - 350 лей</a:t>
                      </a:r>
                    </a:p>
                    <a:p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2,1 до 4 кв. м – 300 лей</a:t>
                      </a:r>
                    </a:p>
                    <a:p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4,1 до 8 кв. м - 250 лей</a:t>
                      </a:r>
                    </a:p>
                    <a:p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8 кв. м и выше – 180 лей</a:t>
                      </a:r>
                      <a:endParaRPr lang="en-US" sz="13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ru-RU" sz="1600" b="1" i="0" u="none" strike="noStrike" noProof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на санитарную очистку </a:t>
                      </a:r>
                      <a:endParaRPr lang="ro-RO" sz="1600" b="1" i="0" u="none" strike="noStrike" noProof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леев в год за каждого проживающего, зарегистрированного по соответствующему адресу;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леев в год для каждого объекта недвижимого имущества, предназначенного для проживания</a:t>
                      </a:r>
                      <a:endParaRPr lang="en-US" sz="1400" b="1" i="0" u="none" strike="noStrike" kern="1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07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ru-RU" sz="1600" b="1" i="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за объекты торговли и/или объекты по                                         оказанию услуг</a:t>
                      </a:r>
                      <a:endParaRPr lang="ro-RO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леях в год за каждый объект торговли и/или объект по оказанию услуг ()Согласно</a:t>
                      </a:r>
                      <a:r>
                        <a:rPr lang="en-US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утвержденным ставкам</a:t>
                      </a:r>
                      <a:r>
                        <a:rPr lang="en-US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критериям по видам деятельности по торговле продовольственными и непродовольственными товарами и представлению услуг на территории села</a:t>
                      </a:r>
                      <a:r>
                        <a:rPr lang="en-US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7797B-4F38-4F45-BA90-35841F9F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1655064" cy="26517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cture background">
            <a:extLst>
              <a:ext uri="{FF2B5EF4-FFF2-40B4-BE49-F238E27FC236}">
                <a16:creationId xmlns:a16="http://schemas.microsoft.com/office/drawing/2014/main" id="{319AAEEA-012D-49E2-8CC0-11283B2C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3418"/>
            <a:ext cx="5920943" cy="592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613D83-0B66-4E4E-82F0-DB36A8EE1A70}"/>
              </a:ext>
            </a:extLst>
          </p:cNvPr>
          <p:cNvSpPr>
            <a:spLocks noGrp="1"/>
          </p:cNvSpPr>
          <p:nvPr/>
        </p:nvSpPr>
        <p:spPr>
          <a:xfrm>
            <a:off x="-175057" y="2364917"/>
            <a:ext cx="12192000" cy="92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/>
              </a:rPr>
              <a:t>Предложения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rial Black"/>
              </a:rPr>
              <a:t>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0AE6A-D477-42B2-81C7-4E0688CA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134"/>
            <a:ext cx="2466975" cy="4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6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198A01-CDAA-150E-E3C5-F1115406273A}"/>
              </a:ext>
            </a:extLst>
          </p:cNvPr>
          <p:cNvSpPr/>
          <p:nvPr/>
        </p:nvSpPr>
        <p:spPr>
          <a:xfrm>
            <a:off x="0" y="1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7B76A0-E58F-CEFF-1D14-9937EC58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449678"/>
            <a:ext cx="10588752" cy="716682"/>
          </a:xfrm>
        </p:spPr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 в публичных слушаниях</a:t>
            </a:r>
            <a:r>
              <a:rPr lang="ro-R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F58648-1B49-BA38-17E0-A38675070EDC}"/>
              </a:ext>
            </a:extLst>
          </p:cNvPr>
          <p:cNvSpPr txBox="1">
            <a:spLocks/>
          </p:cNvSpPr>
          <p:nvPr/>
        </p:nvSpPr>
        <p:spPr>
          <a:xfrm>
            <a:off x="768095" y="2880011"/>
            <a:ext cx="10634473" cy="773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говорим о бюджете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4DC61-8AFD-3667-B0BE-4595F7C772D1}"/>
              </a:ext>
            </a:extLst>
          </p:cNvPr>
          <p:cNvSpPr txBox="1"/>
          <p:nvPr/>
        </p:nvSpPr>
        <p:spPr>
          <a:xfrm>
            <a:off x="85725" y="174296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небезразлична судьба нашего сообщества</a:t>
            </a:r>
            <a:endParaRPr lang="ro-RO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887BE-E5B5-46B0-BD99-4174F92846A0}"/>
              </a:ext>
            </a:extLst>
          </p:cNvPr>
          <p:cNvSpPr txBox="1"/>
          <p:nvPr/>
        </p:nvSpPr>
        <p:spPr>
          <a:xfrm>
            <a:off x="0" y="5544869"/>
            <a:ext cx="172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Мероприятие организованно при поддержке программы Comunitatea Mea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6DBDD5-56F4-43A3-8B70-DBCBAAB8C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238"/>
            <a:ext cx="2466975" cy="14207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CFC922-1A1B-4575-A37A-713AB41ACD21}"/>
              </a:ext>
            </a:extLst>
          </p:cNvPr>
          <p:cNvSpPr/>
          <p:nvPr/>
        </p:nvSpPr>
        <p:spPr>
          <a:xfrm>
            <a:off x="0" y="0"/>
            <a:ext cx="12192000" cy="1082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131F460F-07CD-4FEC-A59A-B20114A99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231775"/>
            <a:ext cx="11884025" cy="736600"/>
          </a:xfrm>
        </p:spPr>
        <p:txBody>
          <a:bodyPr anchor="t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Бюджет</a:t>
            </a:r>
            <a:r>
              <a:rPr lang="ro-RO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202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en-US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16477-6EC4-4129-AF15-D0FF2DA99C33}"/>
              </a:ext>
            </a:extLst>
          </p:cNvPr>
          <p:cNvSpPr txBox="1"/>
          <p:nvPr/>
        </p:nvSpPr>
        <p:spPr>
          <a:xfrm>
            <a:off x="2687638" y="1669256"/>
            <a:ext cx="6400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60 493 900лей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DB6A2-DF7C-4F53-9326-7B4B3CD781C7}"/>
              </a:ext>
            </a:extLst>
          </p:cNvPr>
          <p:cNvCxnSpPr>
            <a:cxnSpLocks/>
          </p:cNvCxnSpPr>
          <p:nvPr/>
        </p:nvCxnSpPr>
        <p:spPr>
          <a:xfrm>
            <a:off x="2379663" y="2906713"/>
            <a:ext cx="0" cy="7604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1B722A-9F8C-44A1-8D56-C5146240860F}"/>
              </a:ext>
            </a:extLst>
          </p:cNvPr>
          <p:cNvCxnSpPr>
            <a:cxnSpLocks/>
          </p:cNvCxnSpPr>
          <p:nvPr/>
        </p:nvCxnSpPr>
        <p:spPr>
          <a:xfrm>
            <a:off x="9305059" y="2862263"/>
            <a:ext cx="0" cy="8048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681A66-AE04-4861-A50A-0C0EC8F72095}"/>
              </a:ext>
            </a:extLst>
          </p:cNvPr>
          <p:cNvCxnSpPr>
            <a:cxnSpLocks/>
          </p:cNvCxnSpPr>
          <p:nvPr/>
        </p:nvCxnSpPr>
        <p:spPr>
          <a:xfrm flipV="1">
            <a:off x="2365375" y="2862263"/>
            <a:ext cx="6959600" cy="444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60EF66-6A4A-4F44-AE9B-3BA25FE3BCFB}"/>
              </a:ext>
            </a:extLst>
          </p:cNvPr>
          <p:cNvSpPr txBox="1"/>
          <p:nvPr/>
        </p:nvSpPr>
        <p:spPr>
          <a:xfrm>
            <a:off x="629755" y="3711575"/>
            <a:ext cx="351410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  <a:endParaRPr lang="ro-RO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i="1" dirty="0">
                <a:solidFill>
                  <a:schemeClr val="accent2"/>
                </a:solidFill>
              </a:rPr>
              <a:t>(</a:t>
            </a:r>
            <a:r>
              <a:rPr lang="ru-RU" sz="3600" b="1" i="1" dirty="0">
                <a:solidFill>
                  <a:schemeClr val="accent2"/>
                </a:solidFill>
              </a:rPr>
              <a:t>откуда деньги</a:t>
            </a:r>
            <a:r>
              <a:rPr lang="ro-RO" sz="3600" b="1" i="1" dirty="0">
                <a:solidFill>
                  <a:schemeClr val="accent2"/>
                </a:solidFill>
              </a:rPr>
              <a:t>)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3309D-AEB7-49F8-A4B6-9A999C087FD7}"/>
              </a:ext>
            </a:extLst>
          </p:cNvPr>
          <p:cNvSpPr txBox="1"/>
          <p:nvPr/>
        </p:nvSpPr>
        <p:spPr>
          <a:xfrm>
            <a:off x="6040438" y="3767138"/>
            <a:ext cx="609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  <a:endParaRPr lang="ro-RO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i="1" dirty="0">
                <a:solidFill>
                  <a:schemeClr val="accent2"/>
                </a:solidFill>
              </a:rPr>
              <a:t>(</a:t>
            </a:r>
            <a:r>
              <a:rPr lang="ru-RU" sz="3600" b="1" i="1" dirty="0">
                <a:solidFill>
                  <a:schemeClr val="accent2"/>
                </a:solidFill>
              </a:rPr>
              <a:t>на что тратим деньги</a:t>
            </a:r>
            <a:r>
              <a:rPr lang="ro-RO" sz="3600" b="1" i="1" dirty="0">
                <a:solidFill>
                  <a:schemeClr val="accent2"/>
                </a:solidFill>
              </a:rPr>
              <a:t>)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E9CFF4-58F7-4FD6-A822-3F0CAB71BD4B}"/>
              </a:ext>
            </a:extLst>
          </p:cNvPr>
          <p:cNvCxnSpPr>
            <a:cxnSpLocks/>
          </p:cNvCxnSpPr>
          <p:nvPr/>
        </p:nvCxnSpPr>
        <p:spPr>
          <a:xfrm>
            <a:off x="5706486" y="2427288"/>
            <a:ext cx="0" cy="43497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52C2F-BEB7-4343-BF65-6A03D2C5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302"/>
            <a:ext cx="1759974" cy="4866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E498C-FDB0-498B-9B7A-958ED7F27669}"/>
              </a:ext>
            </a:extLst>
          </p:cNvPr>
          <p:cNvSpPr/>
          <p:nvPr/>
        </p:nvSpPr>
        <p:spPr>
          <a:xfrm>
            <a:off x="0" y="1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B3DB754-843E-4EEF-91D5-504E0075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7" y="231721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/>
              </a:rPr>
              <a:t>Сравнительный анализ бюджетов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B86306-F794-D5E1-7536-A4848CD95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78738"/>
              </p:ext>
            </p:extLst>
          </p:nvPr>
        </p:nvGraphicFramePr>
        <p:xfrm>
          <a:off x="378904" y="2054942"/>
          <a:ext cx="4374071" cy="37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062">
                  <a:extLst>
                    <a:ext uri="{9D8B030D-6E8A-4147-A177-3AD203B41FA5}">
                      <a16:colId xmlns:a16="http://schemas.microsoft.com/office/drawing/2014/main" val="4160115719"/>
                    </a:ext>
                  </a:extLst>
                </a:gridCol>
                <a:gridCol w="2161009">
                  <a:extLst>
                    <a:ext uri="{9D8B030D-6E8A-4147-A177-3AD203B41FA5}">
                      <a16:colId xmlns:a16="http://schemas.microsoft.com/office/drawing/2014/main" val="872778905"/>
                    </a:ext>
                  </a:extLst>
                </a:gridCol>
              </a:tblGrid>
              <a:tr h="1238828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202</a:t>
                      </a: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г.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53 728 400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105092"/>
                  </a:ext>
                </a:extLst>
              </a:tr>
              <a:tr h="12528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202</a:t>
                      </a: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5 г.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54 920 900</a:t>
                      </a:r>
                      <a:endParaRPr lang="ro-RO" sz="24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562849"/>
                  </a:ext>
                </a:extLst>
              </a:tr>
              <a:tr h="12528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202</a:t>
                      </a: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6 г.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60 493 900</a:t>
                      </a:r>
                    </a:p>
                    <a:p>
                      <a:pPr algn="ctr"/>
                      <a:endParaRPr lang="en-US" sz="24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20770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612ABB-3EEA-2CB8-3A26-7A2B1A2C9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454305"/>
              </p:ext>
            </p:extLst>
          </p:nvPr>
        </p:nvGraphicFramePr>
        <p:xfrm>
          <a:off x="5355771" y="1419309"/>
          <a:ext cx="6191927" cy="488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C95B85-F2E1-4E18-97E8-C3446533C2BF}"/>
              </a:ext>
            </a:extLst>
          </p:cNvPr>
          <p:cNvSpPr txBox="1"/>
          <p:nvPr/>
        </p:nvSpPr>
        <p:spPr>
          <a:xfrm>
            <a:off x="3822357" y="1604632"/>
            <a:ext cx="835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>
                  <a:noFill/>
                </a:ln>
                <a:solidFill>
                  <a:srgbClr val="002060"/>
                </a:solidFill>
              </a:rPr>
              <a:t>лей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144041-421C-4396-94D6-7D3928B2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334"/>
            <a:ext cx="1691148" cy="7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5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92A5F1-1832-4146-B002-D7CA02CC1B22}"/>
              </a:ext>
            </a:extLst>
          </p:cNvPr>
          <p:cNvSpPr/>
          <p:nvPr/>
        </p:nvSpPr>
        <p:spPr>
          <a:xfrm>
            <a:off x="0" y="0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2ED55F-F75B-4280-A5CA-3D51FA1B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7" y="231720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/>
              </a:rPr>
              <a:t>Бюджет</a:t>
            </a:r>
            <a:r>
              <a:rPr lang="ro-RO" dirty="0">
                <a:solidFill>
                  <a:schemeClr val="bg1"/>
                </a:solidFill>
                <a:latin typeface="Arial Black"/>
              </a:rPr>
              <a:t> 202</a:t>
            </a:r>
            <a:r>
              <a:rPr lang="ru-RU" dirty="0">
                <a:solidFill>
                  <a:schemeClr val="bg1"/>
                </a:solidFill>
                <a:latin typeface="Arial Black"/>
              </a:rPr>
              <a:t>6</a:t>
            </a:r>
            <a:endParaRPr lang="en-US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2AC05-45B6-436E-BAA5-6EC4980AAE9E}"/>
              </a:ext>
            </a:extLst>
          </p:cNvPr>
          <p:cNvSpPr txBox="1"/>
          <p:nvPr/>
        </p:nvSpPr>
        <p:spPr>
          <a:xfrm>
            <a:off x="4332861" y="2556664"/>
            <a:ext cx="33600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</a:rPr>
              <a:t>Доходы</a:t>
            </a:r>
          </a:p>
          <a:p>
            <a:pPr algn="ctr"/>
            <a:r>
              <a:rPr lang="ro-RO" sz="2400" b="1" i="1" dirty="0">
                <a:solidFill>
                  <a:schemeClr val="accent2"/>
                </a:solidFill>
              </a:rPr>
              <a:t>(</a:t>
            </a:r>
            <a:r>
              <a:rPr lang="ru-RU" sz="2400" b="1" i="1" dirty="0">
                <a:solidFill>
                  <a:schemeClr val="accent2"/>
                </a:solidFill>
              </a:rPr>
              <a:t>Откуда деньги</a:t>
            </a:r>
            <a:r>
              <a:rPr lang="ro-RO" sz="2400" b="1" i="1" dirty="0">
                <a:solidFill>
                  <a:schemeClr val="accent2"/>
                </a:solidFill>
              </a:rPr>
              <a:t>)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EED8DA-4954-404E-BE24-DC5E35A9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9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9AE3B7-D09C-4FCB-9905-781A13A23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345956"/>
              </p:ext>
            </p:extLst>
          </p:nvPr>
        </p:nvGraphicFramePr>
        <p:xfrm>
          <a:off x="209550" y="1202395"/>
          <a:ext cx="11899847" cy="542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6D9925D-E264-4649-AF4F-33D5BFA703BC}"/>
              </a:ext>
            </a:extLst>
          </p:cNvPr>
          <p:cNvSpPr/>
          <p:nvPr/>
        </p:nvSpPr>
        <p:spPr>
          <a:xfrm>
            <a:off x="0" y="1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C0D16D-F121-4C50-A760-AAF05466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7" y="231721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Откуда деньги?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CF2A0-C66D-4907-B29E-E8A9EA52A6F5}"/>
              </a:ext>
            </a:extLst>
          </p:cNvPr>
          <p:cNvSpPr txBox="1"/>
          <p:nvPr/>
        </p:nvSpPr>
        <p:spPr>
          <a:xfrm>
            <a:off x="209550" y="1200288"/>
            <a:ext cx="1182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Структура доходов</a:t>
            </a:r>
            <a:endParaRPr lang="en-US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7FC61-2E32-411B-98B3-7B0A3C941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B8BD75-419C-4059-ADDC-344568E10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798108"/>
              </p:ext>
            </p:extLst>
          </p:nvPr>
        </p:nvGraphicFramePr>
        <p:xfrm>
          <a:off x="256487" y="852809"/>
          <a:ext cx="11226210" cy="541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54E498C-FDB0-498B-9B7A-958ED7F27669}"/>
              </a:ext>
            </a:extLst>
          </p:cNvPr>
          <p:cNvSpPr/>
          <p:nvPr/>
        </p:nvSpPr>
        <p:spPr>
          <a:xfrm>
            <a:off x="0" y="1"/>
            <a:ext cx="12192000" cy="1083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B3DB754-843E-4EEF-91D5-504E0075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7" y="231721"/>
            <a:ext cx="11885345" cy="736847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Откуда деньги</a:t>
            </a:r>
            <a:r>
              <a:rPr lang="ro-RO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A2FC4A-104F-4692-8055-65E9FD372B91}"/>
              </a:ext>
            </a:extLst>
          </p:cNvPr>
          <p:cNvSpPr txBox="1"/>
          <p:nvPr/>
        </p:nvSpPr>
        <p:spPr>
          <a:xfrm>
            <a:off x="256487" y="1001059"/>
            <a:ext cx="1145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Структура собственных доходов</a:t>
            </a:r>
            <a:endParaRPr lang="en-US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580041-AB3D-45C2-9D69-304706EB5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394"/>
            <a:ext cx="2466975" cy="1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9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58488C4305C4AADBCAC934C6DA5FA" ma:contentTypeVersion="20" ma:contentTypeDescription="Create a new document." ma:contentTypeScope="" ma:versionID="0380bcb0b4cca3f0125df2823698ff60">
  <xsd:schema xmlns:xsd="http://www.w3.org/2001/XMLSchema" xmlns:xs="http://www.w3.org/2001/XMLSchema" xmlns:p="http://schemas.microsoft.com/office/2006/metadata/properties" xmlns:ns1="http://schemas.microsoft.com/sharepoint/v3" xmlns:ns2="a4a171f7-7c1b-417f-863d-356437942985" xmlns:ns3="28f040e9-7871-4f18-addb-b1dd6301a3da" targetNamespace="http://schemas.microsoft.com/office/2006/metadata/properties" ma:root="true" ma:fieldsID="bb17b6249e06d669a5ee761774994d73" ns1:_="" ns2:_="" ns3:_="">
    <xsd:import namespace="http://schemas.microsoft.com/sharepoint/v3"/>
    <xsd:import namespace="a4a171f7-7c1b-417f-863d-356437942985"/>
    <xsd:import namespace="28f040e9-7871-4f18-addb-b1dd6301a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171f7-7c1b-417f-863d-356437942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040e9-7871-4f18-addb-b1dd6301a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e5ae425-3227-4eb6-b72c-6d50dca51a48}" ma:internalName="TaxCatchAll" ma:showField="CatchAllData" ma:web="28f040e9-7871-4f18-addb-b1dd6301a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4a171f7-7c1b-417f-863d-356437942985">
      <Terms xmlns="http://schemas.microsoft.com/office/infopath/2007/PartnerControls"/>
    </lcf76f155ced4ddcb4097134ff3c332f>
    <TaxCatchAll xmlns="28f040e9-7871-4f18-addb-b1dd6301a3da" xsi:nil="true"/>
  </documentManagement>
</p:properties>
</file>

<file path=customXml/itemProps1.xml><?xml version="1.0" encoding="utf-8"?>
<ds:datastoreItem xmlns:ds="http://schemas.openxmlformats.org/officeDocument/2006/customXml" ds:itemID="{C0C99DA9-E0F7-4308-8301-E9B63458E7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D4F1C-3375-48B5-873A-732245DF7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a171f7-7c1b-417f-863d-356437942985"/>
    <ds:schemaRef ds:uri="28f040e9-7871-4f18-addb-b1dd6301a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407EE9-A0F1-47FD-B5C5-74AAA28E1DD7}">
  <ds:schemaRefs>
    <ds:schemaRef ds:uri="a4a171f7-7c1b-417f-863d-356437942985"/>
    <ds:schemaRef ds:uri="http://purl.org/dc/elements/1.1/"/>
    <ds:schemaRef ds:uri="http://schemas.microsoft.com/office/2006/metadata/properties"/>
    <ds:schemaRef ds:uri="http://schemas.microsoft.com/office/infopath/2007/PartnerControls"/>
    <ds:schemaRef ds:uri="28f040e9-7871-4f18-addb-b1dd6301a3da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4541</TotalTime>
  <Words>3390</Words>
  <Application>Microsoft Office PowerPoint</Application>
  <PresentationFormat>Широкоэкранный</PresentationFormat>
  <Paragraphs>702</Paragraphs>
  <Slides>48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Презентация PowerPoint</vt:lpstr>
      <vt:lpstr>Повестка</vt:lpstr>
      <vt:lpstr>ПРАВИЛА  ПРОВЕДЕНИЯ ПУБЛИЧНЫХ СЛУШАНИЙ </vt:lpstr>
      <vt:lpstr>БЮДЖЕТ 2026</vt:lpstr>
      <vt:lpstr>Бюджет 2026</vt:lpstr>
      <vt:lpstr>Сравнительный анализ бюджетов</vt:lpstr>
      <vt:lpstr>Бюджет 2026</vt:lpstr>
      <vt:lpstr>Откуда деньги?</vt:lpstr>
      <vt:lpstr>Откуда деньги?</vt:lpstr>
      <vt:lpstr>Откуда деньги?</vt:lpstr>
      <vt:lpstr>Откуда деньги?</vt:lpstr>
      <vt:lpstr>Бюджет 2026</vt:lpstr>
      <vt:lpstr>На какие сферы деятельности  тратим деньги? </vt:lpstr>
      <vt:lpstr>На что тратим деньги?</vt:lpstr>
      <vt:lpstr>На что тратим деньги?</vt:lpstr>
      <vt:lpstr>  Учреждение раннего образования        № 1 «Гармония»  9 441 500 леев*  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На что тратим деньги?</vt:lpstr>
      <vt:lpstr>Планируемые проекты примэрией села Конгаз на 2026 год. </vt:lpstr>
      <vt:lpstr>Планируемые проекты примэрией села Конгаз на 2026 год. </vt:lpstr>
      <vt:lpstr>Презентация PowerPoint</vt:lpstr>
      <vt:lpstr>Налог на оцененное недвижимое имущество</vt:lpstr>
      <vt:lpstr>Конкретные ставки земельного налога  для земель, не оцененных кадастровым органом, в целях налогообложения  (согласно Приложения 1 к Закону «О введении в действие раздела VI НК №1056» от 16.06.200 г. )</vt:lpstr>
      <vt:lpstr>Конкретные ставки налога на недвижимое имущество</vt:lpstr>
      <vt:lpstr>Местные сборы на 2026 г.</vt:lpstr>
      <vt:lpstr>Презентация PowerPoint</vt:lpstr>
      <vt:lpstr>Спасибо за участие в публичных слушаниях!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BUGETUL 2019</dc:title>
  <dc:creator>Igor Mironiuc</dc:creator>
  <cp:lastModifiedBy>User</cp:lastModifiedBy>
  <cp:revision>236</cp:revision>
  <cp:lastPrinted>2024-12-05T09:45:34Z</cp:lastPrinted>
  <dcterms:created xsi:type="dcterms:W3CDTF">2018-11-08T15:44:15Z</dcterms:created>
  <dcterms:modified xsi:type="dcterms:W3CDTF">2025-11-07T13:45:57Z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0x01010024E58488C4305C4AADBCAC934C6DA5FA</vt:lpwstr>
  </property>
</Properties>
</file>